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98" r:id="rId5"/>
    <p:sldId id="299" r:id="rId6"/>
    <p:sldId id="300" r:id="rId7"/>
    <p:sldId id="301" r:id="rId8"/>
    <p:sldId id="302" r:id="rId9"/>
    <p:sldId id="303" r:id="rId10"/>
    <p:sldId id="304" r:id="rId11"/>
    <p:sldId id="305" r:id="rId12"/>
    <p:sldId id="306" r:id="rId13"/>
    <p:sldId id="271" r:id="rId14"/>
    <p:sldId id="294" r:id="rId1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1pPr>
    <a:lvl2pPr marL="0" marR="0" indent="3429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2pPr>
    <a:lvl3pPr marL="0" marR="0" indent="6858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3pPr>
    <a:lvl4pPr marL="0" marR="0" indent="10287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4pPr>
    <a:lvl5pPr marL="0" marR="0" indent="13716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5pPr>
    <a:lvl6pPr marL="0" marR="0" indent="17145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6pPr>
    <a:lvl7pPr marL="0" marR="0" indent="20574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7pPr>
    <a:lvl8pPr marL="0" marR="0" indent="24003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8pPr>
    <a:lvl9pPr marL="0" marR="0" indent="274320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6"/>
    <p:restoredTop sz="94663"/>
  </p:normalViewPr>
  <p:slideViewPr>
    <p:cSldViewPr snapToGrid="0" snapToObjects="1">
      <p:cViewPr varScale="1">
        <p:scale>
          <a:sx n="82" d="100"/>
          <a:sy n="82" d="100"/>
        </p:scale>
        <p:origin x="408"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4" name="Shape 134"/>
          <p:cNvSpPr>
            <a:spLocks noGrp="1" noRot="1" noChangeAspect="1"/>
          </p:cNvSpPr>
          <p:nvPr>
            <p:ph type="sldImg"/>
          </p:nvPr>
        </p:nvSpPr>
        <p:spPr>
          <a:xfrm>
            <a:off x="1143000" y="685800"/>
            <a:ext cx="4572000" cy="3429000"/>
          </a:xfrm>
          <a:prstGeom prst="rect">
            <a:avLst/>
          </a:prstGeom>
        </p:spPr>
        <p:txBody>
          <a:bodyPr/>
          <a:lstStyle/>
          <a:p>
            <a:endParaRPr/>
          </a:p>
        </p:txBody>
      </p:sp>
      <p:sp>
        <p:nvSpPr>
          <p:cNvPr id="135" name="Shape 13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87" name="Shape 87"/>
          <p:cNvSpPr>
            <a:spLocks noGrp="1"/>
          </p:cNvSpPr>
          <p:nvPr>
            <p:ph type="pic" sz="quarter" idx="13"/>
          </p:nvPr>
        </p:nvSpPr>
        <p:spPr>
          <a:xfrm>
            <a:off x="7124700" y="1968500"/>
            <a:ext cx="4216400" cy="5626100"/>
          </a:xfrm>
          <a:prstGeom prst="rect">
            <a:avLst/>
          </a:prstGeom>
        </p:spPr>
        <p:txBody>
          <a:bodyPr lIns="91439" tIns="45719" rIns="91439" bIns="45719" anchor="t"/>
          <a:lstStyle/>
          <a:p>
            <a:endParaRPr/>
          </a:p>
        </p:txBody>
      </p:sp>
      <p:sp>
        <p:nvSpPr>
          <p:cNvPr id="88" name="Shape 88"/>
          <p:cNvSpPr>
            <a:spLocks noGrp="1"/>
          </p:cNvSpPr>
          <p:nvPr>
            <p:ph type="title"/>
          </p:nvPr>
        </p:nvSpPr>
        <p:spPr>
          <a:xfrm>
            <a:off x="635000" y="1409700"/>
            <a:ext cx="5867400" cy="3302000"/>
          </a:xfrm>
          <a:prstGeom prst="rect">
            <a:avLst/>
          </a:prstGeom>
        </p:spPr>
        <p:txBody>
          <a:bodyPr anchor="b"/>
          <a:lstStyle>
            <a:lvl1pPr>
              <a:defRPr sz="7000"/>
            </a:lvl1pPr>
          </a:lstStyle>
          <a:p>
            <a:r>
              <a:t>Title Text</a:t>
            </a:r>
          </a:p>
        </p:txBody>
      </p:sp>
      <p:sp>
        <p:nvSpPr>
          <p:cNvPr id="89" name="Shape 89"/>
          <p:cNvSpPr>
            <a:spLocks noGrp="1"/>
          </p:cNvSpPr>
          <p:nvPr>
            <p:ph type="body" sz="quarter" idx="1"/>
          </p:nvPr>
        </p:nvSpPr>
        <p:spPr>
          <a:xfrm>
            <a:off x="635000" y="4787900"/>
            <a:ext cx="5867400" cy="3302000"/>
          </a:xfrm>
          <a:prstGeom prst="rect">
            <a:avLst/>
          </a:prstGeom>
        </p:spPr>
        <p:txBody>
          <a:bodyPr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r>
              <a:t>Body Level One</a:t>
            </a:r>
          </a:p>
          <a:p>
            <a:pPr lvl="1"/>
            <a:r>
              <a:t>Body Level Two</a:t>
            </a:r>
          </a:p>
          <a:p>
            <a:pPr lvl="2"/>
            <a:r>
              <a:t>Body Level Three</a:t>
            </a:r>
          </a:p>
          <a:p>
            <a:pPr lvl="3"/>
            <a:r>
              <a:t>Body Level Four</a:t>
            </a:r>
          </a:p>
          <a:p>
            <a:pPr lvl="4"/>
            <a:r>
              <a:t>Body Level Five</a:t>
            </a:r>
          </a:p>
        </p:txBody>
      </p:sp>
      <p:sp>
        <p:nvSpPr>
          <p:cNvPr id="90" name="Shape 9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Vertical Reflection">
    <p:spTree>
      <p:nvGrpSpPr>
        <p:cNvPr id="1" name=""/>
        <p:cNvGrpSpPr/>
        <p:nvPr/>
      </p:nvGrpSpPr>
      <p:grpSpPr>
        <a:xfrm>
          <a:off x="0" y="0"/>
          <a:ext cx="0" cy="0"/>
          <a:chOff x="0" y="0"/>
          <a:chExt cx="0" cy="0"/>
        </a:xfrm>
      </p:grpSpPr>
      <p:sp>
        <p:nvSpPr>
          <p:cNvPr id="97" name="Shape 97"/>
          <p:cNvSpPr>
            <a:spLocks noGrp="1"/>
          </p:cNvSpPr>
          <p:nvPr>
            <p:ph type="pic" sz="quarter" idx="13"/>
          </p:nvPr>
        </p:nvSpPr>
        <p:spPr>
          <a:xfrm>
            <a:off x="7124700" y="1968500"/>
            <a:ext cx="4216400" cy="5626100"/>
          </a:xfrm>
          <a:prstGeom prst="rect">
            <a:avLst/>
          </a:prstGeom>
          <a:ln w="25400"/>
          <a:effectLst>
            <a:reflection stA="50000" endPos="40000" dir="5400000" sy="-100000" algn="bl" rotWithShape="0"/>
          </a:effectLst>
        </p:spPr>
        <p:txBody>
          <a:bodyPr lIns="91439" tIns="45719" rIns="91439" bIns="45719" anchor="t"/>
          <a:lstStyle/>
          <a:p>
            <a:endParaRPr/>
          </a:p>
        </p:txBody>
      </p:sp>
      <p:sp>
        <p:nvSpPr>
          <p:cNvPr id="98" name="Shape 98"/>
          <p:cNvSpPr>
            <a:spLocks noGrp="1"/>
          </p:cNvSpPr>
          <p:nvPr>
            <p:ph type="title"/>
          </p:nvPr>
        </p:nvSpPr>
        <p:spPr>
          <a:xfrm>
            <a:off x="635000" y="1409700"/>
            <a:ext cx="5867400" cy="3302000"/>
          </a:xfrm>
          <a:prstGeom prst="rect">
            <a:avLst/>
          </a:prstGeom>
        </p:spPr>
        <p:txBody>
          <a:bodyPr anchor="b"/>
          <a:lstStyle>
            <a:lvl1pPr>
              <a:defRPr sz="7000"/>
            </a:lvl1pPr>
          </a:lstStyle>
          <a:p>
            <a:r>
              <a:t>Title Text</a:t>
            </a:r>
          </a:p>
        </p:txBody>
      </p:sp>
      <p:sp>
        <p:nvSpPr>
          <p:cNvPr id="99" name="Shape 99"/>
          <p:cNvSpPr>
            <a:spLocks noGrp="1"/>
          </p:cNvSpPr>
          <p:nvPr>
            <p:ph type="body" sz="quarter" idx="1"/>
          </p:nvPr>
        </p:nvSpPr>
        <p:spPr>
          <a:xfrm>
            <a:off x="635000" y="4787900"/>
            <a:ext cx="5867400" cy="3302000"/>
          </a:xfrm>
          <a:prstGeom prst="rect">
            <a:avLst/>
          </a:prstGeom>
        </p:spPr>
        <p:txBody>
          <a:bodyPr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r>
              <a:t>Body Level One</a:t>
            </a:r>
          </a:p>
          <a:p>
            <a:pPr lvl="1"/>
            <a:r>
              <a:t>Body Level Two</a:t>
            </a:r>
          </a:p>
          <a:p>
            <a:pPr lvl="2"/>
            <a:r>
              <a:t>Body Level Three</a:t>
            </a:r>
          </a:p>
          <a:p>
            <a:pPr lvl="3"/>
            <a:r>
              <a:t>Body Level Four</a:t>
            </a:r>
          </a:p>
          <a:p>
            <a:pPr lvl="4"/>
            <a:r>
              <a:t>Body Level Five</a:t>
            </a: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07" name="Shape 107"/>
          <p:cNvSpPr>
            <a:spLocks noGrp="1"/>
          </p:cNvSpPr>
          <p:nvPr>
            <p:ph type="pic" sz="quarter" idx="13"/>
          </p:nvPr>
        </p:nvSpPr>
        <p:spPr>
          <a:xfrm>
            <a:off x="7175500" y="2882900"/>
            <a:ext cx="4102100" cy="5473700"/>
          </a:xfrm>
          <a:prstGeom prst="rect">
            <a:avLst/>
          </a:prstGeom>
        </p:spPr>
        <p:txBody>
          <a:bodyPr lIns="91439" tIns="45719" rIns="91439" bIns="45719" anchor="t"/>
          <a:lstStyle/>
          <a:p>
            <a:endParaRPr/>
          </a:p>
        </p:txBody>
      </p:sp>
      <p:sp>
        <p:nvSpPr>
          <p:cNvPr id="108" name="Shape 108"/>
          <p:cNvSpPr>
            <a:spLocks noGrp="1"/>
          </p:cNvSpPr>
          <p:nvPr>
            <p:ph type="title"/>
          </p:nvPr>
        </p:nvSpPr>
        <p:spPr>
          <a:prstGeom prst="rect">
            <a:avLst/>
          </a:prstGeom>
        </p:spPr>
        <p:txBody>
          <a:bodyPr/>
          <a:lstStyle/>
          <a:p>
            <a:r>
              <a:t>Title Text</a:t>
            </a:r>
          </a:p>
        </p:txBody>
      </p:sp>
      <p:sp>
        <p:nvSpPr>
          <p:cNvPr id="109" name="Shape 109"/>
          <p:cNvSpPr>
            <a:spLocks noGrp="1"/>
          </p:cNvSpPr>
          <p:nvPr>
            <p:ph type="body" sz="half"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r>
              <a:t>Body Level One</a:t>
            </a:r>
          </a:p>
          <a:p>
            <a:pPr lvl="1"/>
            <a:r>
              <a:t>Body Level Two</a:t>
            </a:r>
          </a:p>
          <a:p>
            <a:pPr lvl="2"/>
            <a:r>
              <a:t>Body Level Three</a:t>
            </a:r>
          </a:p>
          <a:p>
            <a:pPr lvl="3"/>
            <a:r>
              <a:t>Body Level Four</a:t>
            </a:r>
          </a:p>
          <a:p>
            <a:pPr lvl="4"/>
            <a:r>
              <a:t>Body Level Five</a:t>
            </a:r>
          </a:p>
        </p:txBody>
      </p:sp>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117" name="Shape 117"/>
          <p:cNvSpPr>
            <a:spLocks noGrp="1"/>
          </p:cNvSpPr>
          <p:nvPr>
            <p:ph type="title"/>
          </p:nvPr>
        </p:nvSpPr>
        <p:spPr>
          <a:prstGeom prst="rect">
            <a:avLst/>
          </a:prstGeom>
        </p:spPr>
        <p:txBody>
          <a:bodyPr/>
          <a:lstStyle/>
          <a:p>
            <a:r>
              <a:t>Title Text</a:t>
            </a:r>
          </a:p>
        </p:txBody>
      </p:sp>
      <p:sp>
        <p:nvSpPr>
          <p:cNvPr id="118" name="Shape 118"/>
          <p:cNvSpPr>
            <a:spLocks noGrp="1"/>
          </p:cNvSpPr>
          <p:nvPr>
            <p:ph type="body" sz="half"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r>
              <a:t>Body Level One</a:t>
            </a:r>
          </a:p>
          <a:p>
            <a:pPr lvl="1"/>
            <a:r>
              <a:t>Body Level Two</a:t>
            </a:r>
          </a:p>
          <a:p>
            <a:pPr lvl="2"/>
            <a:r>
              <a:t>Body Level Three</a:t>
            </a:r>
          </a:p>
          <a:p>
            <a:pPr lvl="3"/>
            <a:r>
              <a:t>Body Level Four</a:t>
            </a:r>
          </a:p>
          <a:p>
            <a:pPr lvl="4"/>
            <a:r>
              <a:t>Body Level Five</a:t>
            </a:r>
          </a:p>
        </p:txBody>
      </p:sp>
      <p:sp>
        <p:nvSpPr>
          <p:cNvPr id="119" name="Shape 11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126" name="Shape 126"/>
          <p:cNvSpPr>
            <a:spLocks noGrp="1"/>
          </p:cNvSpPr>
          <p:nvPr>
            <p:ph type="title"/>
          </p:nvPr>
        </p:nvSpPr>
        <p:spPr>
          <a:prstGeom prst="rect">
            <a:avLst/>
          </a:prstGeom>
        </p:spPr>
        <p:txBody>
          <a:bodyPr/>
          <a:lstStyle/>
          <a:p>
            <a:r>
              <a:t>Title Text</a:t>
            </a:r>
          </a:p>
        </p:txBody>
      </p:sp>
      <p:sp>
        <p:nvSpPr>
          <p:cNvPr id="127" name="Shape 127"/>
          <p:cNvSpPr>
            <a:spLocks noGrp="1"/>
          </p:cNvSpPr>
          <p:nvPr>
            <p:ph type="body" sz="quarter" idx="1"/>
          </p:nvPr>
        </p:nvSpPr>
        <p:spPr>
          <a:xfrm>
            <a:off x="7772400" y="2768600"/>
            <a:ext cx="39624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r>
              <a:t>Body Level One</a:t>
            </a:r>
          </a:p>
          <a:p>
            <a:pPr lvl="1"/>
            <a:r>
              <a:t>Body Level Two</a:t>
            </a:r>
          </a:p>
          <a:p>
            <a:pPr lvl="2"/>
            <a:r>
              <a:t>Body Level Three</a:t>
            </a:r>
          </a:p>
          <a:p>
            <a:pPr lvl="3"/>
            <a:r>
              <a:t>Body Level Four</a:t>
            </a:r>
          </a:p>
          <a:p>
            <a:pPr lvl="4"/>
            <a:r>
              <a:t>Body Level Five</a:t>
            </a:r>
          </a:p>
        </p:txBody>
      </p:sp>
      <p:sp>
        <p:nvSpPr>
          <p:cNvPr id="128" name="Shape 12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xfrm>
            <a:off x="1270000" y="2768600"/>
            <a:ext cx="10464800" cy="5715000"/>
          </a:xfrm>
          <a:prstGeom prst="rect">
            <a:avLst/>
          </a:prstGeom>
        </p:spPr>
        <p:txBody>
          <a:bodyPr/>
          <a:lstStyle>
            <a:lvl1pPr>
              <a:spcBef>
                <a:spcPts val="2400"/>
              </a:spcBef>
            </a:lvl1pPr>
            <a:lvl2pPr>
              <a:spcBef>
                <a:spcPts val="2400"/>
              </a:spcBef>
            </a:lvl2pPr>
            <a:lvl3pPr>
              <a:spcBef>
                <a:spcPts val="2400"/>
              </a:spcBef>
            </a:lvl3pPr>
            <a:lvl4pPr>
              <a:spcBef>
                <a:spcPts val="2400"/>
              </a:spcBef>
            </a:lvl4pPr>
            <a:lvl5pPr>
              <a:spcBef>
                <a:spcPts val="2400"/>
              </a:spcBef>
            </a:lvl5p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29" name="Shape 29"/>
          <p:cNvSpPr>
            <a:spLocks noGrp="1"/>
          </p:cNvSpPr>
          <p:nvPr>
            <p:ph type="title"/>
          </p:nvPr>
        </p:nvSpPr>
        <p:spPr>
          <a:prstGeom prst="rect">
            <a:avLst/>
          </a:prstGeom>
        </p:spPr>
        <p:txBody>
          <a:bodyPr/>
          <a:lstStyle/>
          <a:p>
            <a:r>
              <a:t>Title Text</a:t>
            </a:r>
          </a:p>
        </p:txBody>
      </p:sp>
      <p:sp>
        <p:nvSpPr>
          <p:cNvPr id="30" name="Shape 30"/>
          <p:cNvSpPr>
            <a:spLocks noGrp="1"/>
          </p:cNvSpPr>
          <p:nvPr>
            <p:ph type="body" idx="1"/>
          </p:nvPr>
        </p:nvSpPr>
        <p:spPr>
          <a:xfrm>
            <a:off x="1270000" y="2768600"/>
            <a:ext cx="10464800" cy="5715000"/>
          </a:xfrm>
          <a:prstGeom prst="rect">
            <a:avLst/>
          </a:prstGeom>
        </p:spPr>
        <p:txBody>
          <a:bodyPr numCol="2" spcCol="523240" anchor="t"/>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38" name="Shape 3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Shape 3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46" name="Shape 4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3" name="Shape 53"/>
          <p:cNvSpPr>
            <a:spLocks noGrp="1"/>
          </p:cNvSpPr>
          <p:nvPr>
            <p:ph type="title"/>
          </p:nvPr>
        </p:nvSpPr>
        <p:spPr>
          <a:prstGeom prst="rect">
            <a:avLst/>
          </a:prstGeom>
        </p:spPr>
        <p:txBody>
          <a:bodyPr/>
          <a:lstStyle/>
          <a:p>
            <a:r>
              <a:t>Title Text</a:t>
            </a:r>
          </a:p>
        </p:txBody>
      </p:sp>
      <p:sp>
        <p:nvSpPr>
          <p:cNvPr id="54" name="Shape 5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61" name="Shape 61"/>
          <p:cNvSpPr>
            <a:spLocks noGrp="1"/>
          </p:cNvSpPr>
          <p:nvPr>
            <p:ph type="title"/>
          </p:nvPr>
        </p:nvSpPr>
        <p:spPr>
          <a:xfrm>
            <a:off x="1270000" y="2971800"/>
            <a:ext cx="10464800" cy="3810000"/>
          </a:xfrm>
          <a:prstGeom prst="rect">
            <a:avLst/>
          </a:prstGeom>
        </p:spPr>
        <p:txBody>
          <a:bodyPr/>
          <a:lstStyle/>
          <a:p>
            <a:r>
              <a:t>Title Text</a:t>
            </a:r>
          </a:p>
        </p:txBody>
      </p:sp>
      <p:sp>
        <p:nvSpPr>
          <p:cNvPr id="62" name="Shape 6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69" name="Shape 69"/>
          <p:cNvSpPr>
            <a:spLocks noGrp="1"/>
          </p:cNvSpPr>
          <p:nvPr>
            <p:ph type="pic" sz="half" idx="13"/>
          </p:nvPr>
        </p:nvSpPr>
        <p:spPr>
          <a:xfrm>
            <a:off x="2438400" y="1638300"/>
            <a:ext cx="8128000" cy="4559300"/>
          </a:xfrm>
          <a:prstGeom prst="rect">
            <a:avLst/>
          </a:prstGeom>
        </p:spPr>
        <p:txBody>
          <a:bodyPr lIns="91439" tIns="45719" rIns="91439" bIns="45719" anchor="t"/>
          <a:lstStyle/>
          <a:p>
            <a:endParaRPr/>
          </a:p>
        </p:txBody>
      </p:sp>
      <p:sp>
        <p:nvSpPr>
          <p:cNvPr id="70" name="Shape 70"/>
          <p:cNvSpPr>
            <a:spLocks noGrp="1"/>
          </p:cNvSpPr>
          <p:nvPr>
            <p:ph type="title"/>
          </p:nvPr>
        </p:nvSpPr>
        <p:spPr>
          <a:xfrm>
            <a:off x="1270000" y="7366000"/>
            <a:ext cx="10464800" cy="1701800"/>
          </a:xfrm>
          <a:prstGeom prst="rect">
            <a:avLst/>
          </a:prstGeom>
        </p:spPr>
        <p:txBody>
          <a:bodyPr/>
          <a:lstStyle/>
          <a:p>
            <a:r>
              <a:t>Title Text</a:t>
            </a:r>
          </a:p>
        </p:txBody>
      </p:sp>
      <p:sp>
        <p:nvSpPr>
          <p:cNvPr id="71" name="Shape 7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Horizontal Reflection">
    <p:spTree>
      <p:nvGrpSpPr>
        <p:cNvPr id="1" name=""/>
        <p:cNvGrpSpPr/>
        <p:nvPr/>
      </p:nvGrpSpPr>
      <p:grpSpPr>
        <a:xfrm>
          <a:off x="0" y="0"/>
          <a:ext cx="0" cy="0"/>
          <a:chOff x="0" y="0"/>
          <a:chExt cx="0" cy="0"/>
        </a:xfrm>
      </p:grpSpPr>
      <p:sp>
        <p:nvSpPr>
          <p:cNvPr id="78" name="Shape 78"/>
          <p:cNvSpPr>
            <a:spLocks noGrp="1"/>
          </p:cNvSpPr>
          <p:nvPr>
            <p:ph type="pic" sz="half" idx="13"/>
          </p:nvPr>
        </p:nvSpPr>
        <p:spPr>
          <a:xfrm>
            <a:off x="2438400" y="1638300"/>
            <a:ext cx="8128000" cy="4559300"/>
          </a:xfrm>
          <a:prstGeom prst="rect">
            <a:avLst/>
          </a:prstGeom>
          <a:ln w="25400"/>
          <a:effectLst>
            <a:reflection stA="50000" endPos="40000" dir="5400000" sy="-100000" algn="bl" rotWithShape="0"/>
          </a:effectLst>
        </p:spPr>
        <p:txBody>
          <a:bodyPr lIns="91439" tIns="45719" rIns="91439" bIns="45719" anchor="t"/>
          <a:lstStyle/>
          <a:p>
            <a:endParaRPr/>
          </a:p>
        </p:txBody>
      </p:sp>
      <p:sp>
        <p:nvSpPr>
          <p:cNvPr id="79" name="Shape 79"/>
          <p:cNvSpPr>
            <a:spLocks noGrp="1"/>
          </p:cNvSpPr>
          <p:nvPr>
            <p:ph type="title"/>
          </p:nvPr>
        </p:nvSpPr>
        <p:spPr>
          <a:xfrm>
            <a:off x="1270000" y="7366000"/>
            <a:ext cx="10464800" cy="1701800"/>
          </a:xfrm>
          <a:prstGeom prst="rect">
            <a:avLst/>
          </a:prstGeom>
        </p:spPr>
        <p:txBody>
          <a:bodyPr/>
          <a:lstStyle/>
          <a:p>
            <a:r>
              <a:t>Title Text</a:t>
            </a:r>
          </a:p>
        </p:txBody>
      </p:sp>
      <p:sp>
        <p:nvSpPr>
          <p:cNvPr id="80" name="Shape 8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1270000" y="1270000"/>
            <a:ext cx="10464800" cy="72136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title"/>
          </p:nvPr>
        </p:nvSpPr>
        <p:spPr>
          <a:xfrm>
            <a:off x="1270000" y="254000"/>
            <a:ext cx="10464800" cy="24384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lstStyle/>
          <a:p>
            <a:r>
              <a:t>Title Text</a:t>
            </a:r>
          </a:p>
        </p:txBody>
      </p:sp>
      <p:sp>
        <p:nvSpPr>
          <p:cNvPr id="4" name="Shape 4"/>
          <p:cNvSpPr>
            <a:spLocks noGrp="1"/>
          </p:cNvSpPr>
          <p:nvPr>
            <p:ph type="sldNum" sz="quarter" idx="2"/>
          </p:nvPr>
        </p:nvSpPr>
        <p:spPr>
          <a:xfrm>
            <a:off x="6324600" y="9258300"/>
            <a:ext cx="342900" cy="368300"/>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marL="0" marR="0" indent="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1pPr>
      <a:lvl2pPr marL="0" marR="0" indent="2286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2pPr>
      <a:lvl3pPr marL="0" marR="0" indent="4572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3pPr>
      <a:lvl4pPr marL="0" marR="0" indent="6858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4pPr>
      <a:lvl5pPr marL="0" marR="0" indent="9144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5pPr>
      <a:lvl6pPr marL="0" marR="0" indent="11430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6pPr>
      <a:lvl7pPr marL="0" marR="0" indent="13716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7pPr>
      <a:lvl8pPr marL="0" marR="0" indent="16002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8pPr>
      <a:lvl9pPr marL="0" marR="0" indent="1828800" algn="ctr" defTabSz="584200" rtl="0" latinLnBrk="0">
        <a:lnSpc>
          <a:spcPct val="100000"/>
        </a:lnSpc>
        <a:spcBef>
          <a:spcPts val="0"/>
        </a:spcBef>
        <a:spcAft>
          <a:spcPts val="0"/>
        </a:spcAft>
        <a:buClrTx/>
        <a:buSzTx/>
        <a:buFontTx/>
        <a:buNone/>
        <a:tabLst/>
        <a:defRPr sz="8400" b="0" i="0" u="none" strike="noStrike" cap="none" spc="0" baseline="0">
          <a:ln>
            <a:noFill/>
          </a:ln>
          <a:solidFill>
            <a:srgbClr val="000000"/>
          </a:solidFill>
          <a:uFillTx/>
          <a:latin typeface="+mn-lt"/>
          <a:ea typeface="+mn-ea"/>
          <a:cs typeface="+mn-cs"/>
          <a:sym typeface="Gill Sans"/>
        </a:defRPr>
      </a:lvl9pPr>
    </p:titleStyle>
    <p:bodyStyle>
      <a:lvl1pPr marL="889000" marR="0" indent="-5715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1pPr>
      <a:lvl2pPr marL="1333500" marR="0" indent="-5715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2pPr>
      <a:lvl3pPr marL="1778000" marR="0" indent="-5715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3pPr>
      <a:lvl4pPr marL="2222500" marR="0" indent="-5715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4pPr>
      <a:lvl5pPr marL="2667000" marR="0" indent="-5715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5pPr>
      <a:lvl6pPr marL="26454100" marR="0" indent="-240030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6pPr>
      <a:lvl7pPr marL="26809700" marR="0" indent="-240030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7pPr>
      <a:lvl8pPr marL="27165300" marR="0" indent="-240030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8pPr>
      <a:lvl9pPr marL="27520900" marR="0" indent="-24003000" algn="l" defTabSz="584200" rtl="0" latinLnBrk="0">
        <a:lnSpc>
          <a:spcPct val="100000"/>
        </a:lnSpc>
        <a:spcBef>
          <a:spcPts val="4800"/>
        </a:spcBef>
        <a:spcAft>
          <a:spcPts val="0"/>
        </a:spcAft>
        <a:buClrTx/>
        <a:buSzPct val="171000"/>
        <a:buFontTx/>
        <a:buChar char="•"/>
        <a:tabLst/>
        <a:defRPr sz="4200" b="0" i="0" u="none" strike="noStrike" cap="none" spc="0" baseline="0">
          <a:ln>
            <a:noFill/>
          </a:ln>
          <a:solidFill>
            <a:srgbClr val="000000"/>
          </a:solidFill>
          <a:uFillTx/>
          <a:latin typeface="+mn-lt"/>
          <a:ea typeface="+mn-ea"/>
          <a:cs typeface="+mn-cs"/>
          <a:sym typeface="Gill Sans"/>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audio" Target="../media/media10.m4a"/><Relationship Id="rId7" Type="http://schemas.openxmlformats.org/officeDocument/2006/relationships/image" Target="../media/image5.jpeg"/><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4.jpeg"/><Relationship Id="rId11" Type="http://schemas.openxmlformats.org/officeDocument/2006/relationships/image" Target="../media/image2.png"/><Relationship Id="rId5" Type="http://schemas.openxmlformats.org/officeDocument/2006/relationships/image" Target="../media/image3.jpeg"/><Relationship Id="rId10" Type="http://schemas.openxmlformats.org/officeDocument/2006/relationships/image" Target="../media/image8.jpeg"/><Relationship Id="rId4" Type="http://schemas.openxmlformats.org/officeDocument/2006/relationships/slideLayout" Target="../slideLayouts/slideLayout5.xml"/><Relationship Id="rId9" Type="http://schemas.openxmlformats.org/officeDocument/2006/relationships/image" Target="../media/image6.jpeg"/></Relationships>
</file>

<file path=ppt/slides/_rels/slide1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audio" Target="../media/media11.m4a"/><Relationship Id="rId7" Type="http://schemas.openxmlformats.org/officeDocument/2006/relationships/image" Target="../media/image5.jpeg"/><Relationship Id="rId2" Type="http://schemas.microsoft.com/office/2007/relationships/media" Target="../media/media11.m4a"/><Relationship Id="rId1" Type="http://schemas.openxmlformats.org/officeDocument/2006/relationships/tags" Target="../tags/tag8.xml"/><Relationship Id="rId6" Type="http://schemas.openxmlformats.org/officeDocument/2006/relationships/image" Target="../media/image4.jpeg"/><Relationship Id="rId11" Type="http://schemas.openxmlformats.org/officeDocument/2006/relationships/image" Target="../media/image2.png"/><Relationship Id="rId5" Type="http://schemas.openxmlformats.org/officeDocument/2006/relationships/image" Target="../media/image3.jpeg"/><Relationship Id="rId10" Type="http://schemas.openxmlformats.org/officeDocument/2006/relationships/image" Target="../media/image8.jpeg"/><Relationship Id="rId4" Type="http://schemas.openxmlformats.org/officeDocument/2006/relationships/slideLayout" Target="../slideLayouts/slideLayout5.xml"/><Relationship Id="rId9" Type="http://schemas.openxmlformats.org/officeDocument/2006/relationships/image" Target="../media/image6.jpeg"/></Relationships>
</file>

<file path=ppt/slides/_rels/slide12.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audio" Target="../media/media12.m4a"/><Relationship Id="rId7" Type="http://schemas.openxmlformats.org/officeDocument/2006/relationships/image" Target="../media/image3.jpeg"/><Relationship Id="rId12" Type="http://schemas.openxmlformats.org/officeDocument/2006/relationships/image" Target="../media/image2.png"/><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9.jpeg"/><Relationship Id="rId11" Type="http://schemas.openxmlformats.org/officeDocument/2006/relationships/image" Target="../media/image8.jpeg"/><Relationship Id="rId5" Type="http://schemas.openxmlformats.org/officeDocument/2006/relationships/image" Target="../media/image6.jpeg"/><Relationship Id="rId10" Type="http://schemas.openxmlformats.org/officeDocument/2006/relationships/image" Target="../media/image7.jpeg"/><Relationship Id="rId4" Type="http://schemas.openxmlformats.org/officeDocument/2006/relationships/slideLayout" Target="../slideLayouts/slideLayout5.xml"/><Relationship Id="rId9"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2.png"/><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3.jpeg"/><Relationship Id="rId5" Type="http://schemas.openxmlformats.org/officeDocument/2006/relationships/image" Target="../media/image4.jpeg"/><Relationship Id="rId4"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6.m4a"/><Relationship Id="rId7" Type="http://schemas.openxmlformats.org/officeDocument/2006/relationships/image" Target="../media/image5.jpe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7.m4a"/><Relationship Id="rId7" Type="http://schemas.openxmlformats.org/officeDocument/2006/relationships/image" Target="../media/image5.jpeg"/><Relationship Id="rId2" Type="http://schemas.microsoft.com/office/2007/relationships/media" Target="../media/media7.m4a"/><Relationship Id="rId1" Type="http://schemas.openxmlformats.org/officeDocument/2006/relationships/tags" Target="../tags/tag4.xml"/><Relationship Id="rId6" Type="http://schemas.openxmlformats.org/officeDocument/2006/relationships/image" Target="../media/image3.jpeg"/><Relationship Id="rId5" Type="http://schemas.openxmlformats.org/officeDocument/2006/relationships/image" Target="../media/image4.jpeg"/><Relationship Id="rId4"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audio" Target="../media/media8.m4a"/><Relationship Id="rId7" Type="http://schemas.openxmlformats.org/officeDocument/2006/relationships/image" Target="../media/image4.jpeg"/><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3.jpeg"/><Relationship Id="rId5" Type="http://schemas.openxmlformats.org/officeDocument/2006/relationships/image" Target="../media/image6.jpeg"/><Relationship Id="rId4" Type="http://schemas.openxmlformats.org/officeDocument/2006/relationships/slideLayout" Target="../slideLayouts/slideLayout5.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audio" Target="../media/media9.m4a"/><Relationship Id="rId7" Type="http://schemas.openxmlformats.org/officeDocument/2006/relationships/image" Target="../media/image5.jpeg"/><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4.jpeg"/><Relationship Id="rId5" Type="http://schemas.openxmlformats.org/officeDocument/2006/relationships/image" Target="../media/image3.jpeg"/><Relationship Id="rId10" Type="http://schemas.openxmlformats.org/officeDocument/2006/relationships/image" Target="../media/image2.png"/><Relationship Id="rId4" Type="http://schemas.openxmlformats.org/officeDocument/2006/relationships/slideLayout" Target="../slideLayouts/slideLayout5.xml"/><Relationship Id="rId9"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rPr dirty="0"/>
              <a:t>Mnemonic Similarity</a:t>
            </a:r>
          </a:p>
          <a:p>
            <a:r>
              <a:rPr dirty="0"/>
              <a:t>Objects</a:t>
            </a:r>
            <a:r>
              <a:rPr lang="en-US" dirty="0"/>
              <a:t> </a:t>
            </a:r>
            <a:r>
              <a:rPr lang="en-US" sz="6000" dirty="0"/>
              <a:t>(Continuous)</a:t>
            </a:r>
            <a:endParaRPr sz="6000" dirty="0"/>
          </a:p>
        </p:txBody>
      </p:sp>
      <p:pic>
        <p:nvPicPr>
          <p:cNvPr id="4" name="Audio 3">
            <a:hlinkClick r:id="" action="ppaction://media"/>
            <a:extLst>
              <a:ext uri="{FF2B5EF4-FFF2-40B4-BE49-F238E27FC236}">
                <a16:creationId xmlns:a16="http://schemas.microsoft.com/office/drawing/2014/main" id="{C3CDF6C3-70AC-5748-924E-ECE1345A5F4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Click="0" advTm="163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no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399598"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5">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a:off x="6103083" y="6554338"/>
            <a:ext cx="3850169" cy="169160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6">
            <a:extLst/>
          </a:blip>
          <a:stretch>
            <a:fillRect/>
          </a:stretch>
        </p:blipFill>
        <p:spPr>
          <a:xfrm>
            <a:off x="1788842" y="8287330"/>
            <a:ext cx="1250271" cy="1250271"/>
          </a:xfrm>
          <a:prstGeom prst="rect">
            <a:avLst/>
          </a:prstGeom>
          <a:ln w="12700">
            <a:miter lim="400000"/>
          </a:ln>
        </p:spPr>
      </p:pic>
      <p:pic>
        <p:nvPicPr>
          <p:cNvPr id="12" name="183b.jpg">
            <a:extLst>
              <a:ext uri="{FF2B5EF4-FFF2-40B4-BE49-F238E27FC236}">
                <a16:creationId xmlns:a16="http://schemas.microsoft.com/office/drawing/2014/main" id="{0311F00A-E826-A148-8EC6-73981D378680}"/>
              </a:ext>
            </a:extLst>
          </p:cNvPr>
          <p:cNvPicPr>
            <a:picLocks noChangeAspect="1"/>
          </p:cNvPicPr>
          <p:nvPr/>
        </p:nvPicPr>
        <p:blipFill>
          <a:blip r:embed="rId7">
            <a:extLst/>
          </a:blip>
          <a:stretch>
            <a:fillRect/>
          </a:stretch>
        </p:blipFill>
        <p:spPr>
          <a:xfrm>
            <a:off x="3332135" y="8339982"/>
            <a:ext cx="1895959" cy="1130923"/>
          </a:xfrm>
          <a:prstGeom prst="rect">
            <a:avLst/>
          </a:prstGeom>
          <a:ln w="12700">
            <a:miter lim="400000"/>
          </a:ln>
        </p:spPr>
      </p:pic>
      <p:pic>
        <p:nvPicPr>
          <p:cNvPr id="13" name="203b.jpg">
            <a:extLst>
              <a:ext uri="{FF2B5EF4-FFF2-40B4-BE49-F238E27FC236}">
                <a16:creationId xmlns:a16="http://schemas.microsoft.com/office/drawing/2014/main" id="{712D7591-6C0A-AD4F-B96C-DBB0E4B320EE}"/>
              </a:ext>
            </a:extLst>
          </p:cNvPr>
          <p:cNvPicPr>
            <a:picLocks noChangeAspect="1"/>
          </p:cNvPicPr>
          <p:nvPr/>
        </p:nvPicPr>
        <p:blipFill>
          <a:blip r:embed="rId6">
            <a:extLst/>
          </a:blip>
          <a:stretch>
            <a:fillRect/>
          </a:stretch>
        </p:blipFill>
        <p:spPr>
          <a:xfrm>
            <a:off x="5278250" y="8287329"/>
            <a:ext cx="1250271" cy="1250271"/>
          </a:xfrm>
          <a:prstGeom prst="rect">
            <a:avLst/>
          </a:prstGeom>
          <a:ln w="12700">
            <a:miter lim="400000"/>
          </a:ln>
        </p:spPr>
      </p:pic>
      <p:pic>
        <p:nvPicPr>
          <p:cNvPr id="14" name="200a.jpg">
            <a:extLst>
              <a:ext uri="{FF2B5EF4-FFF2-40B4-BE49-F238E27FC236}">
                <a16:creationId xmlns:a16="http://schemas.microsoft.com/office/drawing/2014/main" id="{8D6E3D67-DE97-0245-9536-D274181D0753}"/>
              </a:ext>
            </a:extLst>
          </p:cNvPr>
          <p:cNvPicPr>
            <a:picLocks noChangeAspect="1"/>
          </p:cNvPicPr>
          <p:nvPr/>
        </p:nvPicPr>
        <p:blipFill>
          <a:blip r:embed="rId8">
            <a:extLst/>
          </a:blip>
          <a:stretch>
            <a:fillRect/>
          </a:stretch>
        </p:blipFill>
        <p:spPr>
          <a:xfrm>
            <a:off x="8537594" y="8349321"/>
            <a:ext cx="1215962" cy="1215962"/>
          </a:xfrm>
          <a:prstGeom prst="rect">
            <a:avLst/>
          </a:prstGeom>
          <a:ln w="12700">
            <a:miter lim="400000"/>
          </a:ln>
        </p:spPr>
      </p:pic>
      <p:pic>
        <p:nvPicPr>
          <p:cNvPr id="16" name="210a.jpg">
            <a:extLst>
              <a:ext uri="{FF2B5EF4-FFF2-40B4-BE49-F238E27FC236}">
                <a16:creationId xmlns:a16="http://schemas.microsoft.com/office/drawing/2014/main" id="{E28253E2-9205-704B-98F8-56589A2B383C}"/>
              </a:ext>
            </a:extLst>
          </p:cNvPr>
          <p:cNvPicPr>
            <a:picLocks noChangeAspect="1"/>
          </p:cNvPicPr>
          <p:nvPr/>
        </p:nvPicPr>
        <p:blipFill>
          <a:blip r:embed="rId9">
            <a:extLst/>
          </a:blip>
          <a:stretch>
            <a:fillRect/>
          </a:stretch>
        </p:blipFill>
        <p:spPr>
          <a:xfrm>
            <a:off x="6816176" y="8059488"/>
            <a:ext cx="1505299" cy="1505299"/>
          </a:xfrm>
          <a:prstGeom prst="rect">
            <a:avLst/>
          </a:prstGeom>
          <a:ln w="12700">
            <a:miter lim="400000"/>
          </a:ln>
        </p:spPr>
      </p:pic>
      <p:pic>
        <p:nvPicPr>
          <p:cNvPr id="17" name="205a.jpg">
            <a:extLst>
              <a:ext uri="{FF2B5EF4-FFF2-40B4-BE49-F238E27FC236}">
                <a16:creationId xmlns:a16="http://schemas.microsoft.com/office/drawing/2014/main" id="{0AA76625-0D8D-EF4F-AF50-193630DD1A11}"/>
              </a:ext>
            </a:extLst>
          </p:cNvPr>
          <p:cNvPicPr>
            <a:picLocks noChangeAspect="1"/>
          </p:cNvPicPr>
          <p:nvPr/>
        </p:nvPicPr>
        <p:blipFill>
          <a:blip r:embed="rId10">
            <a:extLst/>
          </a:blip>
          <a:stretch>
            <a:fillRect/>
          </a:stretch>
        </p:blipFill>
        <p:spPr>
          <a:xfrm>
            <a:off x="4754583" y="3161450"/>
            <a:ext cx="3783011" cy="3783011"/>
          </a:xfrm>
          <a:prstGeom prst="rect">
            <a:avLst/>
          </a:prstGeom>
          <a:ln w="12700">
            <a:miter lim="400000"/>
          </a:ln>
        </p:spPr>
      </p:pic>
      <p:pic>
        <p:nvPicPr>
          <p:cNvPr id="11" name="Audio 10">
            <a:hlinkClick r:id="" action="ppaction://media"/>
            <a:extLst>
              <a:ext uri="{FF2B5EF4-FFF2-40B4-BE49-F238E27FC236}">
                <a16:creationId xmlns:a16="http://schemas.microsoft.com/office/drawing/2014/main" id="{243CF816-AC91-0B42-A110-689B0918C1EE}"/>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315454714"/>
      </p:ext>
    </p:extLst>
  </p:cSld>
  <p:clrMapOvr>
    <a:masterClrMapping/>
  </p:clrMapOvr>
  <p:transition spd="med" advTm="652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1"/>
                </p:tgtEl>
              </p:cMediaNode>
            </p:audio>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no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540663" y="7082724"/>
            <a:ext cx="191077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“Old” (v)</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5">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flipH="1">
            <a:off x="4517540" y="6554338"/>
            <a:ext cx="1585543" cy="1732991"/>
          </a:xfrm>
          <a:prstGeom prst="straightConnector1">
            <a:avLst/>
          </a:prstGeom>
          <a:ln>
            <a:solidFill>
              <a:srgbClr val="00B050"/>
            </a:solidFill>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6">
            <a:extLst/>
          </a:blip>
          <a:stretch>
            <a:fillRect/>
          </a:stretch>
        </p:blipFill>
        <p:spPr>
          <a:xfrm>
            <a:off x="1788842" y="8287330"/>
            <a:ext cx="1250271" cy="1250271"/>
          </a:xfrm>
          <a:prstGeom prst="rect">
            <a:avLst/>
          </a:prstGeom>
          <a:ln w="12700">
            <a:miter lim="400000"/>
          </a:ln>
        </p:spPr>
      </p:pic>
      <p:pic>
        <p:nvPicPr>
          <p:cNvPr id="12" name="183b.jpg">
            <a:extLst>
              <a:ext uri="{FF2B5EF4-FFF2-40B4-BE49-F238E27FC236}">
                <a16:creationId xmlns:a16="http://schemas.microsoft.com/office/drawing/2014/main" id="{0311F00A-E826-A148-8EC6-73981D378680}"/>
              </a:ext>
            </a:extLst>
          </p:cNvPr>
          <p:cNvPicPr>
            <a:picLocks noChangeAspect="1"/>
          </p:cNvPicPr>
          <p:nvPr/>
        </p:nvPicPr>
        <p:blipFill>
          <a:blip r:embed="rId7">
            <a:extLst/>
          </a:blip>
          <a:stretch>
            <a:fillRect/>
          </a:stretch>
        </p:blipFill>
        <p:spPr>
          <a:xfrm>
            <a:off x="3332135" y="8339982"/>
            <a:ext cx="1895959" cy="1130923"/>
          </a:xfrm>
          <a:prstGeom prst="rect">
            <a:avLst/>
          </a:prstGeom>
          <a:ln w="12700">
            <a:miter lim="400000"/>
          </a:ln>
        </p:spPr>
      </p:pic>
      <p:pic>
        <p:nvPicPr>
          <p:cNvPr id="13" name="203b.jpg">
            <a:extLst>
              <a:ext uri="{FF2B5EF4-FFF2-40B4-BE49-F238E27FC236}">
                <a16:creationId xmlns:a16="http://schemas.microsoft.com/office/drawing/2014/main" id="{712D7591-6C0A-AD4F-B96C-DBB0E4B320EE}"/>
              </a:ext>
            </a:extLst>
          </p:cNvPr>
          <p:cNvPicPr>
            <a:picLocks noChangeAspect="1"/>
          </p:cNvPicPr>
          <p:nvPr/>
        </p:nvPicPr>
        <p:blipFill>
          <a:blip r:embed="rId6">
            <a:extLst/>
          </a:blip>
          <a:stretch>
            <a:fillRect/>
          </a:stretch>
        </p:blipFill>
        <p:spPr>
          <a:xfrm>
            <a:off x="5278250" y="8287329"/>
            <a:ext cx="1250271" cy="1250271"/>
          </a:xfrm>
          <a:prstGeom prst="rect">
            <a:avLst/>
          </a:prstGeom>
          <a:ln w="12700">
            <a:miter lim="400000"/>
          </a:ln>
        </p:spPr>
      </p:pic>
      <p:pic>
        <p:nvPicPr>
          <p:cNvPr id="14" name="200a.jpg">
            <a:extLst>
              <a:ext uri="{FF2B5EF4-FFF2-40B4-BE49-F238E27FC236}">
                <a16:creationId xmlns:a16="http://schemas.microsoft.com/office/drawing/2014/main" id="{8D6E3D67-DE97-0245-9536-D274181D0753}"/>
              </a:ext>
            </a:extLst>
          </p:cNvPr>
          <p:cNvPicPr>
            <a:picLocks noChangeAspect="1"/>
          </p:cNvPicPr>
          <p:nvPr/>
        </p:nvPicPr>
        <p:blipFill>
          <a:blip r:embed="rId8">
            <a:extLst/>
          </a:blip>
          <a:stretch>
            <a:fillRect/>
          </a:stretch>
        </p:blipFill>
        <p:spPr>
          <a:xfrm>
            <a:off x="8537594" y="8349321"/>
            <a:ext cx="1215962" cy="1215962"/>
          </a:xfrm>
          <a:prstGeom prst="rect">
            <a:avLst/>
          </a:prstGeom>
          <a:ln w="12700">
            <a:miter lim="400000"/>
          </a:ln>
        </p:spPr>
      </p:pic>
      <p:pic>
        <p:nvPicPr>
          <p:cNvPr id="16" name="210a.jpg">
            <a:extLst>
              <a:ext uri="{FF2B5EF4-FFF2-40B4-BE49-F238E27FC236}">
                <a16:creationId xmlns:a16="http://schemas.microsoft.com/office/drawing/2014/main" id="{E28253E2-9205-704B-98F8-56589A2B383C}"/>
              </a:ext>
            </a:extLst>
          </p:cNvPr>
          <p:cNvPicPr>
            <a:picLocks noChangeAspect="1"/>
          </p:cNvPicPr>
          <p:nvPr/>
        </p:nvPicPr>
        <p:blipFill>
          <a:blip r:embed="rId9">
            <a:extLst/>
          </a:blip>
          <a:stretch>
            <a:fillRect/>
          </a:stretch>
        </p:blipFill>
        <p:spPr>
          <a:xfrm>
            <a:off x="6816176" y="8059488"/>
            <a:ext cx="1505299" cy="1505299"/>
          </a:xfrm>
          <a:prstGeom prst="rect">
            <a:avLst/>
          </a:prstGeom>
          <a:ln w="12700">
            <a:miter lim="400000"/>
          </a:ln>
        </p:spPr>
      </p:pic>
      <p:pic>
        <p:nvPicPr>
          <p:cNvPr id="15" name="205a.jpg">
            <a:extLst>
              <a:ext uri="{FF2B5EF4-FFF2-40B4-BE49-F238E27FC236}">
                <a16:creationId xmlns:a16="http://schemas.microsoft.com/office/drawing/2014/main" id="{9CB039D8-8A64-2D48-A105-2D950801FC24}"/>
              </a:ext>
            </a:extLst>
          </p:cNvPr>
          <p:cNvPicPr>
            <a:picLocks noChangeAspect="1"/>
          </p:cNvPicPr>
          <p:nvPr/>
        </p:nvPicPr>
        <p:blipFill>
          <a:blip r:embed="rId10">
            <a:extLst/>
          </a:blip>
          <a:stretch>
            <a:fillRect/>
          </a:stretch>
        </p:blipFill>
        <p:spPr>
          <a:xfrm>
            <a:off x="9751647" y="8323610"/>
            <a:ext cx="1337160" cy="1337160"/>
          </a:xfrm>
          <a:prstGeom prst="rect">
            <a:avLst/>
          </a:prstGeom>
          <a:ln w="12700">
            <a:miter lim="400000"/>
          </a:ln>
        </p:spPr>
      </p:pic>
      <p:pic>
        <p:nvPicPr>
          <p:cNvPr id="18" name="183b.jpg">
            <a:extLst>
              <a:ext uri="{FF2B5EF4-FFF2-40B4-BE49-F238E27FC236}">
                <a16:creationId xmlns:a16="http://schemas.microsoft.com/office/drawing/2014/main" id="{02B98300-3D75-B14B-ACE2-1DCA74B3D911}"/>
              </a:ext>
            </a:extLst>
          </p:cNvPr>
          <p:cNvPicPr>
            <a:picLocks noChangeAspect="1"/>
          </p:cNvPicPr>
          <p:nvPr/>
        </p:nvPicPr>
        <p:blipFill>
          <a:blip r:embed="rId7">
            <a:extLst/>
          </a:blip>
          <a:stretch>
            <a:fillRect/>
          </a:stretch>
        </p:blipFill>
        <p:spPr>
          <a:xfrm>
            <a:off x="4517540" y="3962434"/>
            <a:ext cx="3975531" cy="2371369"/>
          </a:xfrm>
          <a:prstGeom prst="rect">
            <a:avLst/>
          </a:prstGeom>
          <a:ln w="12700">
            <a:miter lim="400000"/>
          </a:ln>
        </p:spPr>
      </p:pic>
      <p:pic>
        <p:nvPicPr>
          <p:cNvPr id="11" name="Audio 10">
            <a:hlinkClick r:id="" action="ppaction://media"/>
            <a:extLst>
              <a:ext uri="{FF2B5EF4-FFF2-40B4-BE49-F238E27FC236}">
                <a16:creationId xmlns:a16="http://schemas.microsoft.com/office/drawing/2014/main" id="{968EAE1C-78FD-6245-8D91-097D238444C4}"/>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1534980498"/>
      </p:ext>
    </p:extLst>
  </p:cSld>
  <p:clrMapOvr>
    <a:masterClrMapping/>
  </p:clrMapOvr>
  <p:transition spd="med" advTm="812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1"/>
                </p:tgtEl>
              </p:cMediaNode>
            </p:audio>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210a.jpg">
            <a:extLst>
              <a:ext uri="{FF2B5EF4-FFF2-40B4-BE49-F238E27FC236}">
                <a16:creationId xmlns:a16="http://schemas.microsoft.com/office/drawing/2014/main" id="{E28253E2-9205-704B-98F8-56589A2B383C}"/>
              </a:ext>
            </a:extLst>
          </p:cNvPr>
          <p:cNvPicPr>
            <a:picLocks noChangeAspect="1"/>
          </p:cNvPicPr>
          <p:nvPr/>
        </p:nvPicPr>
        <p:blipFill>
          <a:blip r:embed="rId5">
            <a:extLst/>
          </a:blip>
          <a:stretch>
            <a:fillRect/>
          </a:stretch>
        </p:blipFill>
        <p:spPr>
          <a:xfrm>
            <a:off x="6816176" y="8059488"/>
            <a:ext cx="1505299" cy="1505299"/>
          </a:xfrm>
          <a:prstGeom prst="rect">
            <a:avLst/>
          </a:prstGeom>
          <a:ln w="12700">
            <a:miter lim="400000"/>
          </a:ln>
        </p:spPr>
      </p:pic>
      <p:pic>
        <p:nvPicPr>
          <p:cNvPr id="17" name="210b.jpg">
            <a:extLst>
              <a:ext uri="{FF2B5EF4-FFF2-40B4-BE49-F238E27FC236}">
                <a16:creationId xmlns:a16="http://schemas.microsoft.com/office/drawing/2014/main" id="{CCFF0362-C22C-474A-B87F-9F10421C20E1}"/>
              </a:ext>
            </a:extLst>
          </p:cNvPr>
          <p:cNvPicPr>
            <a:picLocks noChangeAspect="1"/>
          </p:cNvPicPr>
          <p:nvPr/>
        </p:nvPicPr>
        <p:blipFill>
          <a:blip r:embed="rId6">
            <a:extLst/>
          </a:blip>
          <a:stretch>
            <a:fillRect/>
          </a:stretch>
        </p:blipFill>
        <p:spPr>
          <a:xfrm>
            <a:off x="4517540" y="2985014"/>
            <a:ext cx="4130729" cy="4130729"/>
          </a:xfrm>
          <a:prstGeom prst="rect">
            <a:avLst/>
          </a:prstGeom>
          <a:ln w="12700">
            <a:miter lim="400000"/>
          </a:ln>
        </p:spPr>
      </p:pic>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no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7">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a:off x="6103084" y="6554338"/>
            <a:ext cx="1154000" cy="1794983"/>
          </a:xfrm>
          <a:prstGeom prst="straightConnector1">
            <a:avLst/>
          </a:prstGeom>
          <a:ln>
            <a:solidFill>
              <a:schemeClr val="accent5"/>
            </a:solidFill>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8">
            <a:extLst/>
          </a:blip>
          <a:stretch>
            <a:fillRect/>
          </a:stretch>
        </p:blipFill>
        <p:spPr>
          <a:xfrm>
            <a:off x="1788842" y="8287330"/>
            <a:ext cx="1250271" cy="1250271"/>
          </a:xfrm>
          <a:prstGeom prst="rect">
            <a:avLst/>
          </a:prstGeom>
          <a:ln w="12700">
            <a:miter lim="400000"/>
          </a:ln>
        </p:spPr>
      </p:pic>
      <p:pic>
        <p:nvPicPr>
          <p:cNvPr id="12" name="183b.jpg">
            <a:extLst>
              <a:ext uri="{FF2B5EF4-FFF2-40B4-BE49-F238E27FC236}">
                <a16:creationId xmlns:a16="http://schemas.microsoft.com/office/drawing/2014/main" id="{0311F00A-E826-A148-8EC6-73981D378680}"/>
              </a:ext>
            </a:extLst>
          </p:cNvPr>
          <p:cNvPicPr>
            <a:picLocks noChangeAspect="1"/>
          </p:cNvPicPr>
          <p:nvPr/>
        </p:nvPicPr>
        <p:blipFill>
          <a:blip r:embed="rId9">
            <a:extLst/>
          </a:blip>
          <a:stretch>
            <a:fillRect/>
          </a:stretch>
        </p:blipFill>
        <p:spPr>
          <a:xfrm>
            <a:off x="3332135" y="8339982"/>
            <a:ext cx="1895959" cy="1130923"/>
          </a:xfrm>
          <a:prstGeom prst="rect">
            <a:avLst/>
          </a:prstGeom>
          <a:ln w="12700">
            <a:miter lim="400000"/>
          </a:ln>
        </p:spPr>
      </p:pic>
      <p:pic>
        <p:nvPicPr>
          <p:cNvPr id="13" name="203b.jpg">
            <a:extLst>
              <a:ext uri="{FF2B5EF4-FFF2-40B4-BE49-F238E27FC236}">
                <a16:creationId xmlns:a16="http://schemas.microsoft.com/office/drawing/2014/main" id="{712D7591-6C0A-AD4F-B96C-DBB0E4B320EE}"/>
              </a:ext>
            </a:extLst>
          </p:cNvPr>
          <p:cNvPicPr>
            <a:picLocks noChangeAspect="1"/>
          </p:cNvPicPr>
          <p:nvPr/>
        </p:nvPicPr>
        <p:blipFill>
          <a:blip r:embed="rId8">
            <a:extLst/>
          </a:blip>
          <a:stretch>
            <a:fillRect/>
          </a:stretch>
        </p:blipFill>
        <p:spPr>
          <a:xfrm>
            <a:off x="5278250" y="8287329"/>
            <a:ext cx="1250271" cy="1250271"/>
          </a:xfrm>
          <a:prstGeom prst="rect">
            <a:avLst/>
          </a:prstGeom>
          <a:ln w="12700">
            <a:miter lim="400000"/>
          </a:ln>
        </p:spPr>
      </p:pic>
      <p:pic>
        <p:nvPicPr>
          <p:cNvPr id="14" name="200a.jpg">
            <a:extLst>
              <a:ext uri="{FF2B5EF4-FFF2-40B4-BE49-F238E27FC236}">
                <a16:creationId xmlns:a16="http://schemas.microsoft.com/office/drawing/2014/main" id="{8D6E3D67-DE97-0245-9536-D274181D0753}"/>
              </a:ext>
            </a:extLst>
          </p:cNvPr>
          <p:cNvPicPr>
            <a:picLocks noChangeAspect="1"/>
          </p:cNvPicPr>
          <p:nvPr/>
        </p:nvPicPr>
        <p:blipFill>
          <a:blip r:embed="rId10">
            <a:extLst/>
          </a:blip>
          <a:stretch>
            <a:fillRect/>
          </a:stretch>
        </p:blipFill>
        <p:spPr>
          <a:xfrm>
            <a:off x="8537594" y="8349321"/>
            <a:ext cx="1215962" cy="1215962"/>
          </a:xfrm>
          <a:prstGeom prst="rect">
            <a:avLst/>
          </a:prstGeom>
          <a:ln w="12700">
            <a:miter lim="400000"/>
          </a:ln>
        </p:spPr>
      </p:pic>
      <p:pic>
        <p:nvPicPr>
          <p:cNvPr id="15" name="205a.jpg">
            <a:extLst>
              <a:ext uri="{FF2B5EF4-FFF2-40B4-BE49-F238E27FC236}">
                <a16:creationId xmlns:a16="http://schemas.microsoft.com/office/drawing/2014/main" id="{9CB039D8-8A64-2D48-A105-2D950801FC24}"/>
              </a:ext>
            </a:extLst>
          </p:cNvPr>
          <p:cNvPicPr>
            <a:picLocks noChangeAspect="1"/>
          </p:cNvPicPr>
          <p:nvPr/>
        </p:nvPicPr>
        <p:blipFill>
          <a:blip r:embed="rId11">
            <a:extLst/>
          </a:blip>
          <a:stretch>
            <a:fillRect/>
          </a:stretch>
        </p:blipFill>
        <p:spPr>
          <a:xfrm>
            <a:off x="9751647" y="8323610"/>
            <a:ext cx="1337160" cy="1337160"/>
          </a:xfrm>
          <a:prstGeom prst="rect">
            <a:avLst/>
          </a:prstGeom>
          <a:ln w="12700">
            <a:miter lim="400000"/>
          </a:ln>
        </p:spPr>
      </p:pic>
      <p:pic>
        <p:nvPicPr>
          <p:cNvPr id="19" name="183b.jpg">
            <a:extLst>
              <a:ext uri="{FF2B5EF4-FFF2-40B4-BE49-F238E27FC236}">
                <a16:creationId xmlns:a16="http://schemas.microsoft.com/office/drawing/2014/main" id="{D1DFBC13-B0C3-B942-9685-8F7ACB7F0E32}"/>
              </a:ext>
            </a:extLst>
          </p:cNvPr>
          <p:cNvPicPr>
            <a:picLocks noChangeAspect="1"/>
          </p:cNvPicPr>
          <p:nvPr/>
        </p:nvPicPr>
        <p:blipFill>
          <a:blip r:embed="rId9">
            <a:extLst/>
          </a:blip>
          <a:stretch>
            <a:fillRect/>
          </a:stretch>
        </p:blipFill>
        <p:spPr>
          <a:xfrm>
            <a:off x="11072679" y="8287329"/>
            <a:ext cx="1895959" cy="1130923"/>
          </a:xfrm>
          <a:prstGeom prst="rect">
            <a:avLst/>
          </a:prstGeom>
          <a:ln w="12700">
            <a:miter lim="400000"/>
          </a:ln>
        </p:spPr>
      </p:pic>
      <p:sp>
        <p:nvSpPr>
          <p:cNvPr id="4" name="TextBox 3">
            <a:extLst>
              <a:ext uri="{FF2B5EF4-FFF2-40B4-BE49-F238E27FC236}">
                <a16:creationId xmlns:a16="http://schemas.microsoft.com/office/drawing/2014/main" id="{581DB0B6-490F-9941-9EB5-D51A736CFC03}"/>
              </a:ext>
            </a:extLst>
          </p:cNvPr>
          <p:cNvSpPr txBox="1"/>
          <p:nvPr/>
        </p:nvSpPr>
        <p:spPr>
          <a:xfrm>
            <a:off x="5399602" y="7082724"/>
            <a:ext cx="2192908"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20" name="Audio 19">
            <a:hlinkClick r:id="" action="ppaction://media"/>
            <a:extLst>
              <a:ext uri="{FF2B5EF4-FFF2-40B4-BE49-F238E27FC236}">
                <a16:creationId xmlns:a16="http://schemas.microsoft.com/office/drawing/2014/main" id="{AE282DBD-E038-F048-8E87-29D30445CA1E}"/>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1319043164"/>
      </p:ext>
    </p:extLst>
  </p:cSld>
  <p:clrMapOvr>
    <a:masterClrMapping/>
  </p:clrMapOvr>
  <p:transition spd="med" advTm="15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20"/>
                </p:tgtEl>
              </p:cMediaNode>
            </p:audio>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dio 3">
            <a:hlinkClick r:id="" action="ppaction://media"/>
            <a:extLst>
              <a:ext uri="{FF2B5EF4-FFF2-40B4-BE49-F238E27FC236}">
                <a16:creationId xmlns:a16="http://schemas.microsoft.com/office/drawing/2014/main" id="{0E698BD2-F56F-0245-949B-7A1A8994FA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Click="0" advTm="106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p:nvPr/>
        </p:nvSpPr>
        <p:spPr>
          <a:xfrm>
            <a:off x="1122" y="3526492"/>
            <a:ext cx="12992101" cy="268791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Now it’s your turn.</a:t>
            </a:r>
          </a:p>
          <a:p>
            <a:endParaRPr dirty="0"/>
          </a:p>
          <a:p>
            <a:r>
              <a:rPr dirty="0"/>
              <a:t>For each item, you need to indicate if the item is</a:t>
            </a:r>
          </a:p>
          <a:p>
            <a:r>
              <a:rPr dirty="0"/>
              <a:t>OLD (</a:t>
            </a:r>
            <a:r>
              <a:t>V) </a:t>
            </a:r>
            <a:r>
              <a:rPr dirty="0"/>
              <a:t>or NEW (N).</a:t>
            </a:r>
          </a:p>
        </p:txBody>
      </p:sp>
      <p:pic>
        <p:nvPicPr>
          <p:cNvPr id="4" name="Audio 3">
            <a:hlinkClick r:id="" action="ppaction://media"/>
            <a:extLst>
              <a:ext uri="{FF2B5EF4-FFF2-40B4-BE49-F238E27FC236}">
                <a16:creationId xmlns:a16="http://schemas.microsoft.com/office/drawing/2014/main" id="{677B109F-7CA6-6D48-92A7-A274125DC5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620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p:nvPr/>
        </p:nvSpPr>
        <p:spPr>
          <a:xfrm>
            <a:off x="1122" y="941171"/>
            <a:ext cx="12992101" cy="785856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dirty="0"/>
              <a:t>I am going to test your memory </a:t>
            </a:r>
            <a:r>
              <a:rPr lang="en-US" dirty="0"/>
              <a:t>by showing you a series of objects</a:t>
            </a:r>
            <a:r>
              <a:rPr dirty="0"/>
              <a:t>.  For each </a:t>
            </a:r>
            <a:r>
              <a:rPr lang="en-US" dirty="0"/>
              <a:t>object</a:t>
            </a:r>
            <a:r>
              <a:rPr dirty="0"/>
              <a:t>, you need to indicate if the item is OLD (V) or NEW (N).</a:t>
            </a:r>
          </a:p>
          <a:p>
            <a:endParaRPr dirty="0"/>
          </a:p>
          <a:p>
            <a:r>
              <a:rPr dirty="0"/>
              <a:t>OLD refers to </a:t>
            </a:r>
            <a:r>
              <a:rPr lang="en-US" dirty="0"/>
              <a:t>exactly the same</a:t>
            </a:r>
            <a:r>
              <a:rPr dirty="0"/>
              <a:t> </a:t>
            </a:r>
            <a:r>
              <a:rPr lang="en-US" dirty="0"/>
              <a:t>picture</a:t>
            </a:r>
            <a:r>
              <a:rPr dirty="0"/>
              <a:t> that you </a:t>
            </a:r>
            <a:r>
              <a:rPr lang="en-US" dirty="0"/>
              <a:t>saw earlier.</a:t>
            </a:r>
            <a:r>
              <a:rPr dirty="0"/>
              <a:t> NEW refers to an item that you have not seen within the context of the experiment</a:t>
            </a:r>
            <a:r>
              <a:rPr lang="en-US" dirty="0"/>
              <a:t>.</a:t>
            </a:r>
            <a:r>
              <a:rPr dirty="0"/>
              <a:t> </a:t>
            </a:r>
            <a:r>
              <a:rPr lang="en-US" dirty="0"/>
              <a:t>Some of the items may be similar to ones you’ve seen before.  But if it’s not the same exact picture, call it NEW.</a:t>
            </a:r>
            <a:endParaRPr dirty="0"/>
          </a:p>
          <a:p>
            <a:endParaRPr dirty="0"/>
          </a:p>
          <a:p>
            <a:r>
              <a:rPr dirty="0"/>
              <a:t>Before you begin, I am going to show you a brief demonstration to give you a feel for the task.</a:t>
            </a:r>
          </a:p>
        </p:txBody>
      </p:sp>
      <p:pic>
        <p:nvPicPr>
          <p:cNvPr id="4" name="Audio 3">
            <a:hlinkClick r:id="" action="ppaction://media"/>
            <a:extLst>
              <a:ext uri="{FF2B5EF4-FFF2-40B4-BE49-F238E27FC236}">
                <a16:creationId xmlns:a16="http://schemas.microsoft.com/office/drawing/2014/main" id="{4D7BFF8E-F64A-514F-8D0B-0824DDAF1F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advTm="2675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0"/>
            <a:ext cx="12992101" cy="268791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r>
              <a:rPr lang="en-US" dirty="0"/>
              <a:t>What’s in the box below is what you’d be seeing on the screen.  For now, we’ll keep track of these along the bottom, but you won’t see that during the task.  That’s what you’re going to keep in your memory.</a:t>
            </a:r>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solidFill>
            <a:schemeClr val="bg1"/>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pic>
        <p:nvPicPr>
          <p:cNvPr id="6" name="Audio 5">
            <a:hlinkClick r:id="" action="ppaction://media"/>
            <a:extLst>
              <a:ext uri="{FF2B5EF4-FFF2-40B4-BE49-F238E27FC236}">
                <a16:creationId xmlns:a16="http://schemas.microsoft.com/office/drawing/2014/main" id="{2C039CBE-6673-9741-8B13-085CC8884F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180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solidFill>
            <a:schemeClr val="bg1"/>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pic>
        <p:nvPicPr>
          <p:cNvPr id="5" name="200b.jpg">
            <a:extLst>
              <a:ext uri="{FF2B5EF4-FFF2-40B4-BE49-F238E27FC236}">
                <a16:creationId xmlns:a16="http://schemas.microsoft.com/office/drawing/2014/main" id="{BE2325F5-DC18-AF4B-AC72-B854C940D617}"/>
              </a:ext>
            </a:extLst>
          </p:cNvPr>
          <p:cNvPicPr>
            <a:picLocks noChangeAspect="1"/>
          </p:cNvPicPr>
          <p:nvPr/>
        </p:nvPicPr>
        <p:blipFill>
          <a:blip r:embed="rId5">
            <a:extLst/>
          </a:blip>
          <a:stretch>
            <a:fillRect/>
          </a:stretch>
        </p:blipFill>
        <p:spPr>
          <a:xfrm>
            <a:off x="4643463" y="3176614"/>
            <a:ext cx="3705171" cy="3705171"/>
          </a:xfrm>
          <a:prstGeom prst="rect">
            <a:avLst/>
          </a:prstGeom>
          <a:ln w="12700">
            <a:miter lim="400000"/>
          </a:ln>
        </p:spPr>
      </p:pic>
      <p:sp>
        <p:nvSpPr>
          <p:cNvPr id="4" name="TextBox 3">
            <a:extLst>
              <a:ext uri="{FF2B5EF4-FFF2-40B4-BE49-F238E27FC236}">
                <a16:creationId xmlns:a16="http://schemas.microsoft.com/office/drawing/2014/main" id="{581DB0B6-490F-9941-9EB5-D51A736CFC03}"/>
              </a:ext>
            </a:extLst>
          </p:cNvPr>
          <p:cNvSpPr txBox="1"/>
          <p:nvPr/>
        </p:nvSpPr>
        <p:spPr>
          <a:xfrm>
            <a:off x="5399596"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8" name="Audio 7">
            <a:hlinkClick r:id="" action="ppaction://media"/>
            <a:extLst>
              <a:ext uri="{FF2B5EF4-FFF2-40B4-BE49-F238E27FC236}">
                <a16:creationId xmlns:a16="http://schemas.microsoft.com/office/drawing/2014/main" id="{7596FBFD-6091-9443-B79D-C6F5A38B32E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2327406800"/>
      </p:ext>
    </p:extLst>
  </p:cSld>
  <p:clrMapOvr>
    <a:masterClrMapping/>
  </p:clrMapOvr>
  <p:transition spd="med" advTm="63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8"/>
                </p:tgtEl>
              </p:cMediaNode>
            </p:audio>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solidFill>
            <a:schemeClr val="bg1"/>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399596"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7" name="203b.jpg">
            <a:extLst>
              <a:ext uri="{FF2B5EF4-FFF2-40B4-BE49-F238E27FC236}">
                <a16:creationId xmlns:a16="http://schemas.microsoft.com/office/drawing/2014/main" id="{BFB01422-AC4C-164E-B6B9-DC19AB43EE3B}"/>
              </a:ext>
            </a:extLst>
          </p:cNvPr>
          <p:cNvPicPr>
            <a:picLocks noChangeAspect="1"/>
          </p:cNvPicPr>
          <p:nvPr/>
        </p:nvPicPr>
        <p:blipFill>
          <a:blip r:embed="rId5">
            <a:extLst/>
          </a:blip>
          <a:stretch>
            <a:fillRect/>
          </a:stretch>
        </p:blipFill>
        <p:spPr>
          <a:xfrm>
            <a:off x="4576949" y="3110100"/>
            <a:ext cx="3838199" cy="3838199"/>
          </a:xfrm>
          <a:prstGeom prst="rect">
            <a:avLst/>
          </a:prstGeom>
          <a:ln w="12700">
            <a:miter lim="400000"/>
          </a:ln>
        </p:spPr>
      </p:pic>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6">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p:nvPr/>
        </p:nvCxnSpPr>
        <p:spPr>
          <a:xfrm flipH="1">
            <a:off x="1813302" y="6710766"/>
            <a:ext cx="3037667" cy="1576564"/>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pic>
        <p:nvPicPr>
          <p:cNvPr id="12" name="Audio 11">
            <a:hlinkClick r:id="" action="ppaction://media"/>
            <a:extLst>
              <a:ext uri="{FF2B5EF4-FFF2-40B4-BE49-F238E27FC236}">
                <a16:creationId xmlns:a16="http://schemas.microsoft.com/office/drawing/2014/main" id="{A1BA8C31-8756-1541-9027-AD11D602CE0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1926344127"/>
      </p:ext>
    </p:extLst>
  </p:cSld>
  <p:clrMapOvr>
    <a:masterClrMapping/>
  </p:clrMapOvr>
  <p:transition spd="med" advTm="794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2"/>
                </p:tgtEl>
              </p:cMediaNode>
            </p:audio>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solidFill>
            <a:schemeClr val="bg1"/>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399596"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5">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flipH="1">
            <a:off x="3192651" y="6710766"/>
            <a:ext cx="1658319" cy="1576564"/>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6">
            <a:extLst/>
          </a:blip>
          <a:stretch>
            <a:fillRect/>
          </a:stretch>
        </p:blipFill>
        <p:spPr>
          <a:xfrm>
            <a:off x="1788842" y="8287330"/>
            <a:ext cx="1250271" cy="1250271"/>
          </a:xfrm>
          <a:prstGeom prst="rect">
            <a:avLst/>
          </a:prstGeom>
          <a:ln w="12700">
            <a:miter lim="400000"/>
          </a:ln>
        </p:spPr>
      </p:pic>
      <p:pic>
        <p:nvPicPr>
          <p:cNvPr id="11" name="183b.jpg">
            <a:extLst>
              <a:ext uri="{FF2B5EF4-FFF2-40B4-BE49-F238E27FC236}">
                <a16:creationId xmlns:a16="http://schemas.microsoft.com/office/drawing/2014/main" id="{F6031C65-B848-7A4F-B0A8-5FD4CE687287}"/>
              </a:ext>
            </a:extLst>
          </p:cNvPr>
          <p:cNvPicPr>
            <a:picLocks noChangeAspect="1"/>
          </p:cNvPicPr>
          <p:nvPr/>
        </p:nvPicPr>
        <p:blipFill>
          <a:blip r:embed="rId7">
            <a:extLst/>
          </a:blip>
          <a:stretch>
            <a:fillRect/>
          </a:stretch>
        </p:blipFill>
        <p:spPr>
          <a:xfrm>
            <a:off x="4517540" y="3962434"/>
            <a:ext cx="3975531" cy="2371369"/>
          </a:xfrm>
          <a:prstGeom prst="rect">
            <a:avLst/>
          </a:prstGeom>
          <a:ln w="12700">
            <a:miter lim="400000"/>
          </a:ln>
        </p:spPr>
      </p:pic>
      <p:pic>
        <p:nvPicPr>
          <p:cNvPr id="13" name="Audio 12">
            <a:hlinkClick r:id="" action="ppaction://media"/>
            <a:extLst>
              <a:ext uri="{FF2B5EF4-FFF2-40B4-BE49-F238E27FC236}">
                <a16:creationId xmlns:a16="http://schemas.microsoft.com/office/drawing/2014/main" id="{AE9B4CD6-5005-D544-ADAD-C9422DCCB11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2079144733"/>
      </p:ext>
    </p:extLst>
  </p:cSld>
  <p:clrMapOvr>
    <a:masterClrMapping/>
  </p:clrMapOvr>
  <p:transition spd="med" advTm="756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3"/>
                </p:tgtEl>
              </p:cMediaNode>
            </p:audio>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solidFill>
            <a:schemeClr val="bg1"/>
          </a:solid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515013" y="7082724"/>
            <a:ext cx="1962076"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“Old” (v)</a:t>
            </a:r>
          </a:p>
        </p:txBody>
      </p:sp>
      <p:pic>
        <p:nvPicPr>
          <p:cNvPr id="7" name="203b.jpg">
            <a:extLst>
              <a:ext uri="{FF2B5EF4-FFF2-40B4-BE49-F238E27FC236}">
                <a16:creationId xmlns:a16="http://schemas.microsoft.com/office/drawing/2014/main" id="{BFB01422-AC4C-164E-B6B9-DC19AB43EE3B}"/>
              </a:ext>
            </a:extLst>
          </p:cNvPr>
          <p:cNvPicPr>
            <a:picLocks noChangeAspect="1"/>
          </p:cNvPicPr>
          <p:nvPr/>
        </p:nvPicPr>
        <p:blipFill>
          <a:blip r:embed="rId5">
            <a:extLst/>
          </a:blip>
          <a:stretch>
            <a:fillRect/>
          </a:stretch>
        </p:blipFill>
        <p:spPr>
          <a:xfrm>
            <a:off x="4576949" y="3110100"/>
            <a:ext cx="3838199" cy="3838199"/>
          </a:xfrm>
          <a:prstGeom prst="rect">
            <a:avLst/>
          </a:prstGeom>
          <a:ln w="12700">
            <a:miter lim="400000"/>
          </a:ln>
        </p:spPr>
      </p:pic>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6">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flipH="1">
            <a:off x="2708678" y="6710766"/>
            <a:ext cx="2142292" cy="1576564"/>
          </a:xfrm>
          <a:prstGeom prst="straightConnector1">
            <a:avLst/>
          </a:prstGeom>
          <a:ln>
            <a:solidFill>
              <a:srgbClr val="00B050"/>
            </a:solidFill>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5E8F3102-B94E-7C4E-877E-2B5851C6BBF7}"/>
              </a:ext>
            </a:extLst>
          </p:cNvPr>
          <p:cNvPicPr>
            <a:picLocks noChangeAspect="1"/>
          </p:cNvPicPr>
          <p:nvPr/>
        </p:nvPicPr>
        <p:blipFill>
          <a:blip r:embed="rId5">
            <a:extLst/>
          </a:blip>
          <a:stretch>
            <a:fillRect/>
          </a:stretch>
        </p:blipFill>
        <p:spPr>
          <a:xfrm>
            <a:off x="1788842" y="8287330"/>
            <a:ext cx="1250271" cy="1250271"/>
          </a:xfrm>
          <a:prstGeom prst="rect">
            <a:avLst/>
          </a:prstGeom>
          <a:ln w="12700">
            <a:miter lim="400000"/>
          </a:ln>
        </p:spPr>
      </p:pic>
      <p:pic>
        <p:nvPicPr>
          <p:cNvPr id="11" name="183b.jpg">
            <a:extLst>
              <a:ext uri="{FF2B5EF4-FFF2-40B4-BE49-F238E27FC236}">
                <a16:creationId xmlns:a16="http://schemas.microsoft.com/office/drawing/2014/main" id="{2DB10C12-8C0D-124F-8025-C62DC236A875}"/>
              </a:ext>
            </a:extLst>
          </p:cNvPr>
          <p:cNvPicPr>
            <a:picLocks noChangeAspect="1"/>
          </p:cNvPicPr>
          <p:nvPr/>
        </p:nvPicPr>
        <p:blipFill>
          <a:blip r:embed="rId7">
            <a:extLst/>
          </a:blip>
          <a:stretch>
            <a:fillRect/>
          </a:stretch>
        </p:blipFill>
        <p:spPr>
          <a:xfrm>
            <a:off x="3332135" y="8339982"/>
            <a:ext cx="1895959" cy="1130923"/>
          </a:xfrm>
          <a:prstGeom prst="rect">
            <a:avLst/>
          </a:prstGeom>
          <a:ln w="12700">
            <a:miter lim="400000"/>
          </a:ln>
        </p:spPr>
      </p:pic>
      <p:pic>
        <p:nvPicPr>
          <p:cNvPr id="13" name="Audio 12">
            <a:hlinkClick r:id="" action="ppaction://media"/>
            <a:extLst>
              <a:ext uri="{FF2B5EF4-FFF2-40B4-BE49-F238E27FC236}">
                <a16:creationId xmlns:a16="http://schemas.microsoft.com/office/drawing/2014/main" id="{9F5AA025-2FB7-A641-ADA1-20DCAC0DFB6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876584064"/>
      </p:ext>
    </p:extLst>
  </p:cSld>
  <p:clrMapOvr>
    <a:masterClrMapping/>
  </p:clrMapOvr>
  <p:transition spd="med" advTm="699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3"/>
                </p:tgtEl>
              </p:cMediaNode>
            </p:audio>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210a.jpg">
            <a:extLst>
              <a:ext uri="{FF2B5EF4-FFF2-40B4-BE49-F238E27FC236}">
                <a16:creationId xmlns:a16="http://schemas.microsoft.com/office/drawing/2014/main" id="{C641DFFC-F0E7-274E-9C9C-83EEAD703110}"/>
              </a:ext>
            </a:extLst>
          </p:cNvPr>
          <p:cNvPicPr>
            <a:picLocks noChangeAspect="1"/>
          </p:cNvPicPr>
          <p:nvPr/>
        </p:nvPicPr>
        <p:blipFill>
          <a:blip r:embed="rId5">
            <a:extLst/>
          </a:blip>
          <a:stretch>
            <a:fillRect/>
          </a:stretch>
        </p:blipFill>
        <p:spPr>
          <a:xfrm>
            <a:off x="4280114" y="2588369"/>
            <a:ext cx="4567910" cy="4567910"/>
          </a:xfrm>
          <a:prstGeom prst="rect">
            <a:avLst/>
          </a:prstGeom>
          <a:ln w="12700">
            <a:miter lim="400000"/>
          </a:ln>
        </p:spPr>
      </p:pic>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no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6">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a:off x="5903386" y="6595720"/>
            <a:ext cx="592663" cy="167070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7">
            <a:extLst/>
          </a:blip>
          <a:stretch>
            <a:fillRect/>
          </a:stretch>
        </p:blipFill>
        <p:spPr>
          <a:xfrm>
            <a:off x="1788842" y="8287330"/>
            <a:ext cx="1250271" cy="1250271"/>
          </a:xfrm>
          <a:prstGeom prst="rect">
            <a:avLst/>
          </a:prstGeom>
          <a:ln w="12700">
            <a:miter lim="400000"/>
          </a:ln>
        </p:spPr>
      </p:pic>
      <p:pic>
        <p:nvPicPr>
          <p:cNvPr id="12" name="183b.jpg">
            <a:extLst>
              <a:ext uri="{FF2B5EF4-FFF2-40B4-BE49-F238E27FC236}">
                <a16:creationId xmlns:a16="http://schemas.microsoft.com/office/drawing/2014/main" id="{0311F00A-E826-A148-8EC6-73981D378680}"/>
              </a:ext>
            </a:extLst>
          </p:cNvPr>
          <p:cNvPicPr>
            <a:picLocks noChangeAspect="1"/>
          </p:cNvPicPr>
          <p:nvPr/>
        </p:nvPicPr>
        <p:blipFill>
          <a:blip r:embed="rId8">
            <a:extLst/>
          </a:blip>
          <a:stretch>
            <a:fillRect/>
          </a:stretch>
        </p:blipFill>
        <p:spPr>
          <a:xfrm>
            <a:off x="3332135" y="8339982"/>
            <a:ext cx="1895959" cy="1130923"/>
          </a:xfrm>
          <a:prstGeom prst="rect">
            <a:avLst/>
          </a:prstGeom>
          <a:ln w="12700">
            <a:miter lim="400000"/>
          </a:ln>
        </p:spPr>
      </p:pic>
      <p:pic>
        <p:nvPicPr>
          <p:cNvPr id="13" name="203b.jpg">
            <a:extLst>
              <a:ext uri="{FF2B5EF4-FFF2-40B4-BE49-F238E27FC236}">
                <a16:creationId xmlns:a16="http://schemas.microsoft.com/office/drawing/2014/main" id="{712D7591-6C0A-AD4F-B96C-DBB0E4B320EE}"/>
              </a:ext>
            </a:extLst>
          </p:cNvPr>
          <p:cNvPicPr>
            <a:picLocks noChangeAspect="1"/>
          </p:cNvPicPr>
          <p:nvPr/>
        </p:nvPicPr>
        <p:blipFill>
          <a:blip r:embed="rId7">
            <a:extLst/>
          </a:blip>
          <a:stretch>
            <a:fillRect/>
          </a:stretch>
        </p:blipFill>
        <p:spPr>
          <a:xfrm>
            <a:off x="5278250" y="8287329"/>
            <a:ext cx="1250271" cy="1250271"/>
          </a:xfrm>
          <a:prstGeom prst="rect">
            <a:avLst/>
          </a:prstGeom>
          <a:ln w="12700">
            <a:miter lim="400000"/>
          </a:ln>
        </p:spPr>
      </p:pic>
      <p:sp>
        <p:nvSpPr>
          <p:cNvPr id="4" name="TextBox 3">
            <a:extLst>
              <a:ext uri="{FF2B5EF4-FFF2-40B4-BE49-F238E27FC236}">
                <a16:creationId xmlns:a16="http://schemas.microsoft.com/office/drawing/2014/main" id="{581DB0B6-490F-9941-9EB5-D51A736CFC03}"/>
              </a:ext>
            </a:extLst>
          </p:cNvPr>
          <p:cNvSpPr txBox="1"/>
          <p:nvPr/>
        </p:nvSpPr>
        <p:spPr>
          <a:xfrm>
            <a:off x="5399596"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15" name="Audio 14">
            <a:hlinkClick r:id="" action="ppaction://media"/>
            <a:extLst>
              <a:ext uri="{FF2B5EF4-FFF2-40B4-BE49-F238E27FC236}">
                <a16:creationId xmlns:a16="http://schemas.microsoft.com/office/drawing/2014/main" id="{F55F828D-C64E-154E-A554-B0F4FC7347A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1177311422"/>
      </p:ext>
    </p:extLst>
  </p:cSld>
  <p:clrMapOvr>
    <a:masterClrMapping/>
  </p:clrMapOvr>
  <p:transition spd="med" advTm="722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up)">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5"/>
                </p:tgtEl>
              </p:cMediaNode>
            </p:audio>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0" y="969496"/>
            <a:ext cx="12992101" cy="74892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p>
            <a:endParaRPr dirty="0"/>
          </a:p>
        </p:txBody>
      </p:sp>
      <p:sp>
        <p:nvSpPr>
          <p:cNvPr id="2" name="Rectangle 1">
            <a:extLst>
              <a:ext uri="{FF2B5EF4-FFF2-40B4-BE49-F238E27FC236}">
                <a16:creationId xmlns:a16="http://schemas.microsoft.com/office/drawing/2014/main" id="{64DB48F0-048F-D840-8398-023F5D419EBA}"/>
              </a:ext>
            </a:extLst>
          </p:cNvPr>
          <p:cNvSpPr/>
          <p:nvPr/>
        </p:nvSpPr>
        <p:spPr>
          <a:xfrm>
            <a:off x="3055426" y="2975675"/>
            <a:ext cx="6881247" cy="4107051"/>
          </a:xfrm>
          <a:prstGeom prst="rect">
            <a:avLst/>
          </a:prstGeom>
          <a:noFill/>
          <a:ln w="12700" cap="flat">
            <a:solidFill>
              <a:schemeClr val="tx1"/>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extBox 2">
            <a:extLst>
              <a:ext uri="{FF2B5EF4-FFF2-40B4-BE49-F238E27FC236}">
                <a16:creationId xmlns:a16="http://schemas.microsoft.com/office/drawing/2014/main" id="{6F6A4804-C9DE-9740-B4F8-18161B5F2AF7}"/>
              </a:ext>
            </a:extLst>
          </p:cNvPr>
          <p:cNvSpPr txBox="1"/>
          <p:nvPr/>
        </p:nvSpPr>
        <p:spPr>
          <a:xfrm>
            <a:off x="171212" y="7815406"/>
            <a:ext cx="122148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Gill Sans"/>
              </a:rPr>
              <a:t>Memory:</a:t>
            </a:r>
          </a:p>
        </p:txBody>
      </p:sp>
      <p:sp>
        <p:nvSpPr>
          <p:cNvPr id="4" name="TextBox 3">
            <a:extLst>
              <a:ext uri="{FF2B5EF4-FFF2-40B4-BE49-F238E27FC236}">
                <a16:creationId xmlns:a16="http://schemas.microsoft.com/office/drawing/2014/main" id="{581DB0B6-490F-9941-9EB5-D51A736CFC03}"/>
              </a:ext>
            </a:extLst>
          </p:cNvPr>
          <p:cNvSpPr txBox="1"/>
          <p:nvPr/>
        </p:nvSpPr>
        <p:spPr>
          <a:xfrm>
            <a:off x="5399598" y="7082724"/>
            <a:ext cx="2192909" cy="7489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200" b="0" i="1" u="none" strike="noStrike" cap="none" spc="0" normalizeH="0" baseline="0" dirty="0">
                <a:ln>
                  <a:noFill/>
                </a:ln>
                <a:solidFill>
                  <a:schemeClr val="accent1"/>
                </a:solidFill>
                <a:effectLst/>
                <a:uFillTx/>
                <a:latin typeface="+mn-lt"/>
                <a:ea typeface="+mn-ea"/>
                <a:cs typeface="+mn-cs"/>
                <a:sym typeface="Gill Sans"/>
              </a:rPr>
              <a:t>“New” (n)</a:t>
            </a:r>
          </a:p>
        </p:txBody>
      </p:sp>
      <p:pic>
        <p:nvPicPr>
          <p:cNvPr id="8" name="200b.jpg">
            <a:extLst>
              <a:ext uri="{FF2B5EF4-FFF2-40B4-BE49-F238E27FC236}">
                <a16:creationId xmlns:a16="http://schemas.microsoft.com/office/drawing/2014/main" id="{EF406477-4DD4-5047-AC39-053D6AF1E1A1}"/>
              </a:ext>
            </a:extLst>
          </p:cNvPr>
          <p:cNvPicPr>
            <a:picLocks noChangeAspect="1"/>
          </p:cNvPicPr>
          <p:nvPr/>
        </p:nvPicPr>
        <p:blipFill>
          <a:blip r:embed="rId5">
            <a:extLst/>
          </a:blip>
          <a:stretch>
            <a:fillRect/>
          </a:stretch>
        </p:blipFill>
        <p:spPr>
          <a:xfrm>
            <a:off x="171212" y="8287330"/>
            <a:ext cx="1343888" cy="1343888"/>
          </a:xfrm>
          <a:prstGeom prst="rect">
            <a:avLst/>
          </a:prstGeom>
          <a:ln w="12700">
            <a:miter lim="400000"/>
          </a:ln>
        </p:spPr>
      </p:pic>
      <p:cxnSp>
        <p:nvCxnSpPr>
          <p:cNvPr id="9" name="Straight Arrow Connector 8">
            <a:extLst>
              <a:ext uri="{FF2B5EF4-FFF2-40B4-BE49-F238E27FC236}">
                <a16:creationId xmlns:a16="http://schemas.microsoft.com/office/drawing/2014/main" id="{68DD0BEA-E995-7D48-95DF-F02E5A0F5609}"/>
              </a:ext>
            </a:extLst>
          </p:cNvPr>
          <p:cNvCxnSpPr>
            <a:cxnSpLocks/>
          </p:cNvCxnSpPr>
          <p:nvPr/>
        </p:nvCxnSpPr>
        <p:spPr>
          <a:xfrm flipH="1">
            <a:off x="1392701" y="6595720"/>
            <a:ext cx="4510685" cy="1744262"/>
          </a:xfrm>
          <a:prstGeom prst="straightConnector1">
            <a:avLst/>
          </a:prstGeom>
          <a:ln>
            <a:solidFill>
              <a:schemeClr val="accent5"/>
            </a:solidFill>
            <a:tailEnd type="triangle"/>
          </a:ln>
        </p:spPr>
        <p:style>
          <a:lnRef idx="1">
            <a:schemeClr val="accent5"/>
          </a:lnRef>
          <a:fillRef idx="0">
            <a:schemeClr val="accent5"/>
          </a:fillRef>
          <a:effectRef idx="0">
            <a:schemeClr val="accent5"/>
          </a:effectRef>
          <a:fontRef idx="minor">
            <a:schemeClr val="tx1"/>
          </a:fontRef>
        </p:style>
      </p:cxnSp>
      <p:pic>
        <p:nvPicPr>
          <p:cNvPr id="10" name="203b.jpg">
            <a:extLst>
              <a:ext uri="{FF2B5EF4-FFF2-40B4-BE49-F238E27FC236}">
                <a16:creationId xmlns:a16="http://schemas.microsoft.com/office/drawing/2014/main" id="{1105C861-B006-804D-A88E-BF1E2824CF2F}"/>
              </a:ext>
            </a:extLst>
          </p:cNvPr>
          <p:cNvPicPr>
            <a:picLocks noChangeAspect="1"/>
          </p:cNvPicPr>
          <p:nvPr/>
        </p:nvPicPr>
        <p:blipFill>
          <a:blip r:embed="rId6">
            <a:extLst/>
          </a:blip>
          <a:stretch>
            <a:fillRect/>
          </a:stretch>
        </p:blipFill>
        <p:spPr>
          <a:xfrm>
            <a:off x="1788842" y="8287330"/>
            <a:ext cx="1250271" cy="1250271"/>
          </a:xfrm>
          <a:prstGeom prst="rect">
            <a:avLst/>
          </a:prstGeom>
          <a:ln w="12700">
            <a:miter lim="400000"/>
          </a:ln>
        </p:spPr>
      </p:pic>
      <p:pic>
        <p:nvPicPr>
          <p:cNvPr id="12" name="183b.jpg">
            <a:extLst>
              <a:ext uri="{FF2B5EF4-FFF2-40B4-BE49-F238E27FC236}">
                <a16:creationId xmlns:a16="http://schemas.microsoft.com/office/drawing/2014/main" id="{0311F00A-E826-A148-8EC6-73981D378680}"/>
              </a:ext>
            </a:extLst>
          </p:cNvPr>
          <p:cNvPicPr>
            <a:picLocks noChangeAspect="1"/>
          </p:cNvPicPr>
          <p:nvPr/>
        </p:nvPicPr>
        <p:blipFill>
          <a:blip r:embed="rId7">
            <a:extLst/>
          </a:blip>
          <a:stretch>
            <a:fillRect/>
          </a:stretch>
        </p:blipFill>
        <p:spPr>
          <a:xfrm>
            <a:off x="3332135" y="8339982"/>
            <a:ext cx="1895959" cy="1130923"/>
          </a:xfrm>
          <a:prstGeom prst="rect">
            <a:avLst/>
          </a:prstGeom>
          <a:ln w="12700">
            <a:miter lim="400000"/>
          </a:ln>
        </p:spPr>
      </p:pic>
      <p:pic>
        <p:nvPicPr>
          <p:cNvPr id="13" name="203b.jpg">
            <a:extLst>
              <a:ext uri="{FF2B5EF4-FFF2-40B4-BE49-F238E27FC236}">
                <a16:creationId xmlns:a16="http://schemas.microsoft.com/office/drawing/2014/main" id="{712D7591-6C0A-AD4F-B96C-DBB0E4B320EE}"/>
              </a:ext>
            </a:extLst>
          </p:cNvPr>
          <p:cNvPicPr>
            <a:picLocks noChangeAspect="1"/>
          </p:cNvPicPr>
          <p:nvPr/>
        </p:nvPicPr>
        <p:blipFill>
          <a:blip r:embed="rId6">
            <a:extLst/>
          </a:blip>
          <a:stretch>
            <a:fillRect/>
          </a:stretch>
        </p:blipFill>
        <p:spPr>
          <a:xfrm>
            <a:off x="5278250" y="8287329"/>
            <a:ext cx="1250271" cy="1250271"/>
          </a:xfrm>
          <a:prstGeom prst="rect">
            <a:avLst/>
          </a:prstGeom>
          <a:ln w="12700">
            <a:miter lim="400000"/>
          </a:ln>
        </p:spPr>
      </p:pic>
      <p:pic>
        <p:nvPicPr>
          <p:cNvPr id="15" name="200a.jpg">
            <a:extLst>
              <a:ext uri="{FF2B5EF4-FFF2-40B4-BE49-F238E27FC236}">
                <a16:creationId xmlns:a16="http://schemas.microsoft.com/office/drawing/2014/main" id="{897B1B63-9BCC-8248-B89F-DDE3820BE9EB}"/>
              </a:ext>
            </a:extLst>
          </p:cNvPr>
          <p:cNvPicPr>
            <a:picLocks noChangeAspect="1"/>
          </p:cNvPicPr>
          <p:nvPr/>
        </p:nvPicPr>
        <p:blipFill>
          <a:blip r:embed="rId8">
            <a:extLst/>
          </a:blip>
          <a:stretch>
            <a:fillRect/>
          </a:stretch>
        </p:blipFill>
        <p:spPr>
          <a:xfrm>
            <a:off x="4791129" y="3380099"/>
            <a:ext cx="3474784" cy="3474784"/>
          </a:xfrm>
          <a:prstGeom prst="rect">
            <a:avLst/>
          </a:prstGeom>
          <a:ln w="12700">
            <a:miter lim="400000"/>
          </a:ln>
        </p:spPr>
      </p:pic>
      <p:pic>
        <p:nvPicPr>
          <p:cNvPr id="16" name="210a.jpg">
            <a:extLst>
              <a:ext uri="{FF2B5EF4-FFF2-40B4-BE49-F238E27FC236}">
                <a16:creationId xmlns:a16="http://schemas.microsoft.com/office/drawing/2014/main" id="{8642C745-953F-F541-A3BC-A09751A3C1DF}"/>
              </a:ext>
            </a:extLst>
          </p:cNvPr>
          <p:cNvPicPr>
            <a:picLocks noChangeAspect="1"/>
          </p:cNvPicPr>
          <p:nvPr/>
        </p:nvPicPr>
        <p:blipFill>
          <a:blip r:embed="rId9">
            <a:extLst/>
          </a:blip>
          <a:stretch>
            <a:fillRect/>
          </a:stretch>
        </p:blipFill>
        <p:spPr>
          <a:xfrm>
            <a:off x="6816176" y="8059488"/>
            <a:ext cx="1505299" cy="1505299"/>
          </a:xfrm>
          <a:prstGeom prst="rect">
            <a:avLst/>
          </a:prstGeom>
          <a:ln w="12700">
            <a:miter lim="400000"/>
          </a:ln>
        </p:spPr>
      </p:pic>
      <p:pic>
        <p:nvPicPr>
          <p:cNvPr id="11" name="Audio 10">
            <a:hlinkClick r:id="" action="ppaction://media"/>
            <a:extLst>
              <a:ext uri="{FF2B5EF4-FFF2-40B4-BE49-F238E27FC236}">
                <a16:creationId xmlns:a16="http://schemas.microsoft.com/office/drawing/2014/main" id="{AF49B1DA-18FA-F240-B1B9-6D797CC62D37}"/>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2039600" y="8788400"/>
            <a:ext cx="812800" cy="812800"/>
          </a:xfrm>
          <a:prstGeom prst="rect">
            <a:avLst/>
          </a:prstGeom>
        </p:spPr>
      </p:pic>
    </p:spTree>
    <p:custDataLst>
      <p:tags r:id="rId1"/>
    </p:custDataLst>
    <p:extLst>
      <p:ext uri="{BB962C8B-B14F-4D97-AF65-F5344CB8AC3E}">
        <p14:creationId xmlns:p14="http://schemas.microsoft.com/office/powerpoint/2010/main" val="2834073098"/>
      </p:ext>
    </p:extLst>
  </p:cSld>
  <p:clrMapOvr>
    <a:masterClrMapping/>
  </p:clrMapOvr>
  <p:transition spd="med" advTm="1342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2"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right)">
                                      <p:cBhvr>
                                        <p:cTn id="14" dur="5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1"/>
                </p:tgtEl>
              </p:cMediaNode>
            </p:audio>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6"/>
</p:tagLst>
</file>

<file path=ppt/tags/tag2.xml><?xml version="1.0" encoding="utf-8"?>
<p:tagLst xmlns:a="http://schemas.openxmlformats.org/drawingml/2006/main" xmlns:r="http://schemas.openxmlformats.org/officeDocument/2006/relationships" xmlns:p="http://schemas.openxmlformats.org/presentationml/2006/main">
  <p:tag name="TIMING" val="|2.4|3.9"/>
</p:tagLst>
</file>

<file path=ppt/tags/tag3.xml><?xml version="1.0" encoding="utf-8"?>
<p:tagLst xmlns:a="http://schemas.openxmlformats.org/drawingml/2006/main" xmlns:r="http://schemas.openxmlformats.org/officeDocument/2006/relationships" xmlns:p="http://schemas.openxmlformats.org/presentationml/2006/main">
  <p:tag name="TIMING" val="|1.7|3.7"/>
</p:tagLst>
</file>

<file path=ppt/tags/tag4.xml><?xml version="1.0" encoding="utf-8"?>
<p:tagLst xmlns:a="http://schemas.openxmlformats.org/drawingml/2006/main" xmlns:r="http://schemas.openxmlformats.org/officeDocument/2006/relationships" xmlns:p="http://schemas.openxmlformats.org/presentationml/2006/main">
  <p:tag name="TIMING" val="|1.4|2.7"/>
</p:tagLst>
</file>

<file path=ppt/tags/tag5.xml><?xml version="1.0" encoding="utf-8"?>
<p:tagLst xmlns:a="http://schemas.openxmlformats.org/drawingml/2006/main" xmlns:r="http://schemas.openxmlformats.org/officeDocument/2006/relationships" xmlns:p="http://schemas.openxmlformats.org/presentationml/2006/main">
  <p:tag name="TIMING" val="|1.9|2.8"/>
</p:tagLst>
</file>

<file path=ppt/tags/tag6.xml><?xml version="1.0" encoding="utf-8"?>
<p:tagLst xmlns:a="http://schemas.openxmlformats.org/drawingml/2006/main" xmlns:r="http://schemas.openxmlformats.org/officeDocument/2006/relationships" xmlns:p="http://schemas.openxmlformats.org/presentationml/2006/main">
  <p:tag name="TIMING" val="|2.5|9.5"/>
</p:tagLst>
</file>

<file path=ppt/tags/tag7.xml><?xml version="1.0" encoding="utf-8"?>
<p:tagLst xmlns:a="http://schemas.openxmlformats.org/drawingml/2006/main" xmlns:r="http://schemas.openxmlformats.org/officeDocument/2006/relationships" xmlns:p="http://schemas.openxmlformats.org/presentationml/2006/main">
  <p:tag name="TIMING" val="|1.7|2.9"/>
</p:tagLst>
</file>

<file path=ppt/tags/tag8.xml><?xml version="1.0" encoding="utf-8"?>
<p:tagLst xmlns:a="http://schemas.openxmlformats.org/drawingml/2006/main" xmlns:r="http://schemas.openxmlformats.org/officeDocument/2006/relationships" xmlns:p="http://schemas.openxmlformats.org/presentationml/2006/main">
  <p:tag name="TIMING" val="|2.6|3.1"/>
</p:tagLst>
</file>

<file path=ppt/tags/tag9.xml><?xml version="1.0" encoding="utf-8"?>
<p:tagLst xmlns:a="http://schemas.openxmlformats.org/drawingml/2006/main" xmlns:r="http://schemas.openxmlformats.org/officeDocument/2006/relationships" xmlns:p="http://schemas.openxmlformats.org/presentationml/2006/main">
  <p:tag name="TIMING" val="|3.5|8.9"/>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85</TotalTime>
  <Words>264</Words>
  <Application>Microsoft Macintosh PowerPoint</Application>
  <PresentationFormat>Custom</PresentationFormat>
  <Paragraphs>31</Paragraphs>
  <Slides>14</Slides>
  <Notes>0</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Gill Sans</vt:lpstr>
      <vt:lpstr>Lucida Grande</vt:lpstr>
      <vt:lpstr>White</vt:lpstr>
      <vt:lpstr>Mnemonic Similarity Objects (Continuous)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Mnemonic Similarity Objects</dc:title>
  <cp:lastModifiedBy>Craig Stark</cp:lastModifiedBy>
  <cp:revision>9</cp:revision>
  <dcterms:modified xsi:type="dcterms:W3CDTF">2018-01-30T20:55:02Z</dcterms:modified>
</cp:coreProperties>
</file>